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19226-353F-4282-A63F-88546F10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75FD7-6932-4E9B-892C-2E6AEFAE0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1F984-D0FF-4E08-911F-66FC0965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6AA19-9509-4545-BCD6-273D9A05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727D0-15DF-4C05-A049-6C019C59A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D6087-643F-479F-BDB5-741A65B4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E6D34-7F39-4567-8DDC-61BDDC2A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C79CF-6010-48AF-868B-C18A734B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EC4C3-4691-41DE-B392-3CBA239D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BE1DF-191A-475C-A2E6-AD44034D4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A1735-F62A-471D-BC47-D2E779B9A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17110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人体营养状况测定及评价定稿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人体营养状况测定方法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通过对人体各项营养指标的测定，了解个体或群体的营养状况，为制定科学合理的膳食计划提供依据。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了解人体营养状况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通过对营养干预前后人体营养状况的对比，评估干预措施的效果，为改进和完善干预措施提供参考。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评估营养干预效果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良好的营养状况是维持人体健康的基础，通过营养状况的测定和评价，可以及时发现和纠正营养不良或营养过剩等问题，促进人体健康。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营养素是维持人体正常生理功能所必需的物质，缺乏或过量都会对生理功能产生不良影响。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维持生理功能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合理的营养摄入可以降低许多慢性疾病的风险，如心血管疾病、糖尿病、肥胖症等。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良好的营养状况可以提高人体的免疫力、增强体力和耐力，从而提高人们的生活质量。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对于儿童和青少年来说，充足的营养摄入是促进生长发育、保证身体健康的重要条件。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人体营养状况测定方法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75" r="28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通过询问被调查对象过去24小时内摄入的所有食物和饮料，包括进餐时间、食物种类和数量等，以评估其膳食摄入情况。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24小时回顾法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要求被调查对象在一定时间内（如3-7天）详细记录所摄入的所有食物和饮料，包括种类、数量、烹饪方法等，以分析其膳食结构和营养素摄入情况。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膳食记录法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通过询问被调查对象在过去一段时间内（如一个月或一年）各种食物的摄入频率和数量，以评估其长期膳食习惯和营养素摄入情况。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食物频率问卷法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膳食调查法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生化检验法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血液生化指标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通过检测血液中的各种生化指标，如血糖、血脂、蛋白质、维生素、矿物质等，以评估被调查对象的营养状况。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尿液生化指标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通过分析尿液中的生化成分，如氮平衡、电解质等，以了解被调查对象的营养代谢情况。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通过测量被调查对象的身高和体重，计算体质指数（BMI）以评估其营养状况和肥胖程度。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皮褶厚度测量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通过测量特定部位的皮褶厚度，以评估被调查对象的体脂含量和营养状况。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身高和体重测量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通过观察被调查对象的面色、精神状态、皮肤、毛发等临床表现，以判断其是否存在营养不良或营养过剩的情况。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通过进行一系列实验室检查，如血常规、尿常规、肝功能、肾功能等，以全面了解被调查对象的健康状况和营养状况。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营养状况评价指标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膳食调查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通过记录个体或群体在一定时间内的食物摄入种类和数量，计算各种营养素的摄入量，以评估其膳食质量。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营养素摄入量评估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根据膳食调查结果，结合食物成分数据库，计算个体或群体各种营养素的摄入量，并与推荐摄入量进行比较，以判断其摄入是否充足。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膳食营养素摄入指标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身高、体重测量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通过测量身高和体重，计算体质指数（BMI），以评估个体的肥胖程度。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皮褶厚度测量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通过测量皮褶厚度，推算身体脂肪百分比，以评估个体的体脂含量。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腰围、臀围测量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通过测量腰围和臀围，计算腰臀比（WHR），以评估个体的腹部肥胖程度。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体格测量指标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https://d.book118.com/878117110053006035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2024-09-14T04:24:06.280</cp:lastPrinted>
  <dcterms:created xsi:type="dcterms:W3CDTF">2024-09-13T20:24:06Z</dcterms:created>
  <dcterms:modified xsi:type="dcterms:W3CDTF">2024-09-13T20:24:08Z</dcterms:modified>
</cp:coreProperties>
</file>