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800BAE-3E76-401B-9ACE-20071FB90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F6DAE-09CC-4E1E-B797-8E55DA60F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82923C-2895-4393-AEB1-213A1688A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60F599-A3F9-4602-A8C3-65AC9C79DD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BBB76F-D698-42DF-883E-169260F04D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BBEC28-9B1E-4F12-ABF7-387AAE8E56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99E6F7-946B-40A5-AD3C-6535D88FF9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10F94D-6302-486C-B3B2-9B0517169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B85E3-4A39-4E9B-B6AA-AAAE283CF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A8B4A-6A42-4A9E-950F-4DD25A917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32F88-D791-4C77-8EA7-69F9E95B1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2110202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自媒体的内容推广和合作策略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自媒体概述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内容推广策略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合作策略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自媒体运营技巧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自媒体面临的挑战与解决方案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自媒体成功案例分析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自媒体概述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自媒体是指个人或小团队通过互联网平台自主发布和传播内容的媒体形式。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个性化、自主性、互动性强、传播速度快、覆盖面广。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自媒体的定义和特点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自媒体的发展历程和趋势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自媒体起源于个人博客，逐渐发展成为微博、微信公众号、短视频等多种形式。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随着移动互联网的普及和技术的不断发展，自媒体将更加多元化、垂直化、专业化，同时与社交媒体、搜索引擎等平台的合作也将更加紧密。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内容推广策略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原创性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创作具有独特观点、风格和内容的原创内容，避免抄袭和复制。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质量保证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注重内容的质量，确保信息准确、语言流畅、逻辑清晰。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受众定位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根据目标受众的特点和需求，创作符合其兴趣和需求的内容。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选择适合目标受众的平台进行内容传播，如微信公众号、微博、知乎等。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平台选择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互动与反馈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合作与分享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积极与读者互动，及时回复评论和问题，收集反馈以改进内容。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与其他自媒体或行业专家合作，互相推广和分享内容。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内容传播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关键词优化</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合理使用关键词，提高内容在搜索引擎中的排名。</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数据分析和调整</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根据数据分析结果，对内容进行优化和调整，提高质量和效果。</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标题优化</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创作吸引人的标题，提高点击率和阅读量。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合作策略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与不同领域的自媒体或专业机构合作，共同创作和分享内容，扩大影响力。</a:t>
            </a:r>
          </a:p>
        </p:txBody>
      </p:sp>
      <p:pic>
        <p:nvPicPr>
          <p:cNvPr id="5" name="Picture 5"/>
          <p:cNvPicPr>
            <a:picLocks noChangeAspect="1"/>
          </p:cNvPicPr>
          <p:nvPr/>
        </p:nvPicPr>
        <p:blipFill>
          <a:blip r:embed="rId2"/>
          <a:srcRect t="14648" b="1464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4731" r="24731"/>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内容合作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共享彼此的资源，如渠道、受众、技术等，实现互利共赢。</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资源共享</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共同参与活动、线上线下推广等形式，提高知名度和曝光率。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联合推广</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跨领域合作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品牌代言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与知名品牌合作，成为其代言人或推荐官，提升自媒体形象。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品牌活动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参与或举办品牌活动，借助品牌力量扩大自媒体影响力。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产品植入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将产品或服务植入自媒体内容中，实现品牌曝光和转化。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品牌合作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与各类社群建立联系，参与社群活动，扩大自媒体在目标受众中的影响力。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社群互动</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借助社群力量进行内容推广，如发起话题讨论、发起活动等。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社群推广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与社群共同打造优质内容，提高自媒体在社群中的地位和信誉。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社群共建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https://d.book118.com/878121102025006047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2024-09-28T09:05:30.273</cp:lastPrinted>
  <dcterms:created xsi:type="dcterms:W3CDTF">2024-09-28T01:05:30Z</dcterms:created>
  <dcterms:modified xsi:type="dcterms:W3CDTF">2024-09-28T01:05:32Z</dcterms:modified>
</cp:coreProperties>
</file>