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9D61FB-96F6-442C-B25C-6B86C5B223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DFE7E0-7A94-46DC-AB41-BA447B3C33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186845-6B3B-4CD2-BF4F-FB3AC306F6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501A9B-FCFD-46DC-9D0E-26EA73F35E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76E4FC-6C37-4B79-9D1F-DCE7480316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31EF1C-ACF5-4514-86F4-EF05793C44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C45CE6-D839-4B66-98B1-806EAC601B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796A5E-C69B-4807-A8CB-95C0E052B2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AEE231-87C4-4B68-934C-A7076DEC34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13CA49-FC57-48AE-8634-B1EF6FFEA7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26F1B8-5806-422D-B5F3-79096424CC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12307714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招标项目全生命周期信息化管理</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招标项目信息化管理概述
 招标项目信息化管理平台建设
 招标项目信息化管理流程构建
 招标项目信息化管理数据采集
 招标项目信息化管理数据分析
 招标项目信息化管理风险控制
 招标项目信息化管理绩效评估
 招标项目信息化管理案例研究</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招标项目信息化管理概述</a:t>
            </a:r>
          </a:p>
        </p:txBody>
      </p:sp>
      <p:sp>
        <p:nvSpPr>
          <p:cNvPr id="3" name="Subtitle 2"/>
          <p:cNvSpPr>
            <a:spLocks noGrp="1"/>
          </p:cNvSpPr>
          <p:nvPr>
            <p:ph type="subTitle" idx="1"/>
          </p:nvPr>
        </p:nvSpPr>
        <p:spPr/>
        <p:txBody>
          <a:bodyPr/>
          <a:lstStyle/>
          <a:p>
            <a:r>
              <a:t>招标项目全生命周期信息化管理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招标项目信息化管理概述</a:t>
            </a:r>
          </a:p>
        </p:txBody>
      </p:sp>
      <p:sp>
        <p:nvSpPr>
          <p:cNvPr id="3" name="Text Placeholder 2"/>
          <p:cNvSpPr>
            <a:spLocks noGrp="1"/>
          </p:cNvSpPr>
          <p:nvPr>
            <p:ph type="body" idx="1"/>
          </p:nvPr>
        </p:nvSpPr>
        <p:spPr/>
        <p:txBody>
          <a:bodyPr/>
          <a:lstStyle/>
          <a:p>
            <a:r>
              <a:t>招标项目信息化管理概述</a:t>
            </a:r>
          </a:p>
        </p:txBody>
      </p:sp>
      <p:sp>
        <p:nvSpPr>
          <p:cNvPr id="4" name="Content Placeholder 3"/>
          <p:cNvSpPr>
            <a:spLocks noGrp="1"/>
          </p:cNvSpPr>
          <p:nvPr>
            <p:ph sz="half" idx="2"/>
          </p:nvPr>
        </p:nvSpPr>
        <p:spPr/>
        <p:txBody>
          <a:bodyPr/>
          <a:lstStyle/>
          <a:p>
            <a:r>
              <a:t>1. 招标项目信息化管理是指利用信息技术对招标采购项目实施全过程的管理，包括招标公告发布、投标文件下载、评标文件上传、开标评标、合同签订、履约验收等环节。</a:t>
            </a:r>
          </a:p>
          <a:p>
            <a:r>
              <a:t>2. 招标项目信息化管理的目的是提高招标采购效率，保证招标采购的公开公平公正，降低招标采购成本，实现招标采购的规范化、标准化、透明化。</a:t>
            </a:r>
          </a:p>
          <a:p>
            <a:r>
              <a:t>3. 招标项目信息化管理的主要内容包括：建立招标采购信息化管理平台，实现招标采购全过程的信息化管理；制定招标采购信息化管理制度，规范招标采购信息化管理行为；加强招标采购信息化管理人员培训，提高招标采购信息化管理水平。</a:t>
            </a:r>
          </a:p>
        </p:txBody>
      </p:sp>
      <p:sp>
        <p:nvSpPr>
          <p:cNvPr id="5" name="Text Placeholder 4"/>
          <p:cNvSpPr>
            <a:spLocks noGrp="1"/>
          </p:cNvSpPr>
          <p:nvPr>
            <p:ph type="body" idx="3"/>
          </p:nvPr>
        </p:nvSpPr>
        <p:spPr/>
        <p:txBody>
          <a:bodyPr/>
          <a:lstStyle/>
          <a:p>
            <a:r>
              <a:t>招标项目信息化管理的意义</a:t>
            </a:r>
          </a:p>
        </p:txBody>
      </p:sp>
      <p:sp>
        <p:nvSpPr>
          <p:cNvPr id="6" name="Content Placeholder 5"/>
          <p:cNvSpPr>
            <a:spLocks noGrp="1"/>
          </p:cNvSpPr>
          <p:nvPr>
            <p:ph sz="half" idx="4"/>
          </p:nvPr>
        </p:nvSpPr>
        <p:spPr/>
        <p:txBody>
          <a:bodyPr/>
          <a:lstStyle/>
          <a:p>
            <a:r>
              <a:t>1. 提高招标采购效率：招标项目信息化管理可以实现招标采购全过程的信息化管理，提高招标采购效率。</a:t>
            </a:r>
          </a:p>
          <a:p>
            <a:r>
              <a:t>2. 保证招标采购的公开公平公正：招标项目信息化管理可以实现招标采购全过程的透明化，保证招标采购的公开公平公正。</a:t>
            </a:r>
          </a:p>
          <a:p>
            <a:r>
              <a:t>3. 降低招标采购成本：招标项目信息化管理可以降低招标采购成本，减少招标采购的时间和精力。</a:t>
            </a:r>
          </a:p>
          <a:p>
            <a:r>
              <a:t>4. 实现招标采购的规范化、标准化、透明化：招标项目信息化管理可以实现招标采购的规范化、标准化、透明化，提高招标采购的质量。</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招标项目信息化管理概述</a:t>
            </a:r>
          </a:p>
        </p:txBody>
      </p:sp>
      <p:sp>
        <p:nvSpPr>
          <p:cNvPr id="3" name="Text Placeholder 2"/>
          <p:cNvSpPr>
            <a:spLocks noGrp="1"/>
          </p:cNvSpPr>
          <p:nvPr>
            <p:ph type="body" idx="1"/>
          </p:nvPr>
        </p:nvSpPr>
        <p:spPr/>
        <p:txBody>
          <a:bodyPr/>
          <a:lstStyle/>
          <a:p>
            <a:r>
              <a:t>招标项目信息化管理面临的挑战</a:t>
            </a:r>
          </a:p>
        </p:txBody>
      </p:sp>
      <p:sp>
        <p:nvSpPr>
          <p:cNvPr id="4" name="Content Placeholder 3"/>
          <p:cNvSpPr>
            <a:spLocks noGrp="1"/>
          </p:cNvSpPr>
          <p:nvPr>
            <p:ph sz="half" idx="2"/>
          </p:nvPr>
        </p:nvSpPr>
        <p:spPr/>
        <p:txBody>
          <a:bodyPr/>
          <a:lstStyle/>
          <a:p>
            <a:r>
              <a:t>1. 信息技术水平不高：招标项目信息化管理需要较高的信息技术水平，一些招标采购单位的信息技术水平不高，难以满足招标项目信息化管理的要求。</a:t>
            </a:r>
          </a:p>
          <a:p>
            <a:r>
              <a:t>2. 信息安全问题突出：招标项目信息化管理涉及大量的敏感信息，信息安全问题突出。</a:t>
            </a:r>
          </a:p>
          <a:p>
            <a:r>
              <a:t>3. 人员培训不足：招标项目信息化管理需要专业的人员进行管理，一些招标采购单位缺乏对招标项目信息化管理人员的培训，导致招标项目信息化管理水平不高。</a:t>
            </a:r>
          </a:p>
        </p:txBody>
      </p:sp>
      <p:sp>
        <p:nvSpPr>
          <p:cNvPr id="5" name="Text Placeholder 4"/>
          <p:cNvSpPr>
            <a:spLocks noGrp="1"/>
          </p:cNvSpPr>
          <p:nvPr>
            <p:ph type="body" idx="3"/>
          </p:nvPr>
        </p:nvSpPr>
        <p:spPr/>
        <p:txBody>
          <a:bodyPr/>
          <a:lstStyle/>
          <a:p>
            <a:r>
              <a:t>招标项目信息化管理的发展趋势</a:t>
            </a:r>
          </a:p>
        </p:txBody>
      </p:sp>
      <p:sp>
        <p:nvSpPr>
          <p:cNvPr id="6" name="Content Placeholder 5"/>
          <p:cNvSpPr>
            <a:spLocks noGrp="1"/>
          </p:cNvSpPr>
          <p:nvPr>
            <p:ph sz="half" idx="4"/>
          </p:nvPr>
        </p:nvSpPr>
        <p:spPr/>
        <p:txBody>
          <a:bodyPr/>
          <a:lstStyle/>
          <a:p>
            <a:r>
              <a:t>1. 招标项目信息化管理平台将更加完善：招标项目信息化管理平台将更加完善，实现招标采购全过程的信息化管理，提高招标采购效率。</a:t>
            </a:r>
          </a:p>
          <a:p>
            <a:r>
              <a:t>2. 招标项目信息化管理制度将更加规范：招标项目信息化管理制度将更加规范，规范招标采购信息化管理行为，保证招标采购的公开公平公正。</a:t>
            </a:r>
          </a:p>
          <a:p>
            <a:r>
              <a:t>3. 招标项目信息化管理人员培训将更加完善：招标项目信息化管理人员培训将更加完善，提高招标采购信息化管理人员的水平，提高招标项目信息化管理质量。</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招标项目信息化管理平台建设</a:t>
            </a:r>
          </a:p>
        </p:txBody>
      </p:sp>
      <p:sp>
        <p:nvSpPr>
          <p:cNvPr id="3" name="Subtitle 2"/>
          <p:cNvSpPr>
            <a:spLocks noGrp="1"/>
          </p:cNvSpPr>
          <p:nvPr>
            <p:ph type="subTitle" idx="1"/>
          </p:nvPr>
        </p:nvSpPr>
        <p:spPr/>
        <p:txBody>
          <a:bodyPr/>
          <a:lstStyle/>
          <a:p>
            <a:r>
              <a:t>招标项目全生命周期信息化管理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招标项目信息化管理平台建设</a:t>
            </a:r>
          </a:p>
        </p:txBody>
      </p:sp>
      <p:sp>
        <p:nvSpPr>
          <p:cNvPr id="3" name="Text Placeholder 2"/>
          <p:cNvSpPr>
            <a:spLocks noGrp="1"/>
          </p:cNvSpPr>
          <p:nvPr>
            <p:ph type="body" idx="1"/>
          </p:nvPr>
        </p:nvSpPr>
        <p:spPr/>
        <p:txBody>
          <a:bodyPr/>
          <a:lstStyle/>
          <a:p>
            <a:r>
              <a:t>招标项目信息化管理平台建设目标与必要性</a:t>
            </a:r>
          </a:p>
        </p:txBody>
      </p:sp>
      <p:sp>
        <p:nvSpPr>
          <p:cNvPr id="4" name="Content Placeholder 3"/>
          <p:cNvSpPr>
            <a:spLocks noGrp="1"/>
          </p:cNvSpPr>
          <p:nvPr>
            <p:ph sz="half" idx="2"/>
          </p:nvPr>
        </p:nvSpPr>
        <p:spPr/>
        <p:txBody>
          <a:bodyPr/>
          <a:lstStyle/>
          <a:p>
            <a:r>
              <a:t>1. 提高招标采购效率：信息化平台能够实现招标采购全流程的电子化操作，缩短招标采购周期，提高招标采购效率。</a:t>
            </a:r>
          </a:p>
          <a:p>
            <a:r>
              <a:t>2. 增强招标采购透明度：信息化平台能够实现招标采购信息的公开透明，有利于加强社会监督，防止腐败行为的发生。</a:t>
            </a:r>
          </a:p>
          <a:p>
            <a:r>
              <a:t>3. 降低招标采购成本：信息化平台能够实现招标采购全流程的电子化操作，减少人工操作，降低招标采购成本。</a:t>
            </a:r>
          </a:p>
        </p:txBody>
      </p:sp>
      <p:sp>
        <p:nvSpPr>
          <p:cNvPr id="5" name="Text Placeholder 4"/>
          <p:cNvSpPr>
            <a:spLocks noGrp="1"/>
          </p:cNvSpPr>
          <p:nvPr>
            <p:ph type="body" idx="3"/>
          </p:nvPr>
        </p:nvSpPr>
        <p:spPr/>
        <p:txBody>
          <a:bodyPr/>
          <a:lstStyle/>
          <a:p>
            <a:r>
              <a:t>招标项目信息化管理平台建设原则</a:t>
            </a:r>
          </a:p>
        </p:txBody>
      </p:sp>
      <p:sp>
        <p:nvSpPr>
          <p:cNvPr id="6" name="Content Placeholder 5"/>
          <p:cNvSpPr>
            <a:spLocks noGrp="1"/>
          </p:cNvSpPr>
          <p:nvPr>
            <p:ph sz="half" idx="4"/>
          </p:nvPr>
        </p:nvSpPr>
        <p:spPr/>
        <p:txBody>
          <a:bodyPr/>
          <a:lstStyle/>
          <a:p>
            <a:r>
              <a:t>1. 标准化原则：招标项目信息化管理平台建设应遵循国家和行业标准，确保平台的互联互通和数据共享。</a:t>
            </a:r>
          </a:p>
          <a:p>
            <a:r>
              <a:t>2. 安全性原则：招标项目信息化管理平台建设应注重信息安全，防止数据泄露和篡改。</a:t>
            </a:r>
          </a:p>
          <a:p>
            <a:r>
              <a:t>3. 实用性原则：招标项目信息化管理平台建设应注重实用性，满足招标采购业务的实际需要，提高平台的易用性。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招标项目信息化管理平台建设</a:t>
            </a:r>
          </a:p>
        </p:txBody>
      </p:sp>
      <p:sp>
        <p:nvSpPr>
          <p:cNvPr id="3" name="Text Placeholder 2"/>
          <p:cNvSpPr>
            <a:spLocks noGrp="1"/>
          </p:cNvSpPr>
          <p:nvPr>
            <p:ph type="body" idx="1"/>
          </p:nvPr>
        </p:nvSpPr>
        <p:spPr/>
        <p:txBody>
          <a:bodyPr/>
          <a:lstStyle/>
          <a:p>
            <a:r>
              <a:t>招标项目信息化管理平台建设内容</a:t>
            </a:r>
          </a:p>
        </p:txBody>
      </p:sp>
      <p:sp>
        <p:nvSpPr>
          <p:cNvPr id="4" name="Content Placeholder 3"/>
          <p:cNvSpPr>
            <a:spLocks noGrp="1"/>
          </p:cNvSpPr>
          <p:nvPr>
            <p:ph sz="half" idx="2"/>
          </p:nvPr>
        </p:nvSpPr>
        <p:spPr/>
        <p:txBody>
          <a:bodyPr/>
          <a:lstStyle/>
          <a:p>
            <a:r>
              <a:t>1. 招标采购信息发布：招标采购信息应在信息化平台上发布，包括招标公告、招标文件、投标文件等。</a:t>
            </a:r>
          </a:p>
          <a:p>
            <a:r>
              <a:t>2. 投标人资格审查：投标人资格审查应在信息化平台上进行，包括投标人的基本信息、财务状况、履约能力等。</a:t>
            </a:r>
          </a:p>
          <a:p>
            <a:r>
              <a:t>3. 投标文件评审：投标文件评审应在信息化平台上进行，包括投标文件的格式、内容、价格等。</a:t>
            </a:r>
          </a:p>
        </p:txBody>
      </p:sp>
      <p:sp>
        <p:nvSpPr>
          <p:cNvPr id="5" name="Text Placeholder 4"/>
          <p:cNvSpPr>
            <a:spLocks noGrp="1"/>
          </p:cNvSpPr>
          <p:nvPr>
            <p:ph type="body" idx="3"/>
          </p:nvPr>
        </p:nvSpPr>
        <p:spPr/>
        <p:txBody>
          <a:bodyPr/>
          <a:lstStyle/>
          <a:p>
            <a:r>
              <a:t>招标项目信息化管理平台建设技术架构</a:t>
            </a:r>
          </a:p>
        </p:txBody>
      </p:sp>
      <p:sp>
        <p:nvSpPr>
          <p:cNvPr id="6" name="Content Placeholder 5"/>
          <p:cNvSpPr>
            <a:spLocks noGrp="1"/>
          </p:cNvSpPr>
          <p:nvPr>
            <p:ph sz="half" idx="4"/>
          </p:nvPr>
        </p:nvSpPr>
        <p:spPr/>
        <p:txBody>
          <a:bodyPr/>
          <a:lstStyle/>
          <a:p>
            <a:r>
              <a:t>1. 前端展示层：前端展示层负责平台的界面设计和用户交互，为用户提供友好的操作界面。</a:t>
            </a:r>
          </a:p>
          <a:p>
            <a:r>
              <a:t>2. 业务逻辑层：业务逻辑层负责平台的业务逻辑处理，包括招标采购信息发布、投标人资格审查、投标文件评审等。</a:t>
            </a:r>
          </a:p>
          <a:p>
            <a:r>
              <a:t>3. 数据访问层：数据访问层负责平台的数据存储和访问，包括招标采购信息、投标人信息、投标文件等。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招标项目信息化管理平台建设</a:t>
            </a:r>
          </a:p>
        </p:txBody>
      </p:sp>
      <p:sp>
        <p:nvSpPr>
          <p:cNvPr id="3" name="Text Placeholder 2"/>
          <p:cNvSpPr>
            <a:spLocks noGrp="1"/>
          </p:cNvSpPr>
          <p:nvPr>
            <p:ph type="body" idx="1"/>
          </p:nvPr>
        </p:nvSpPr>
        <p:spPr/>
        <p:txBody>
          <a:bodyPr/>
          <a:lstStyle/>
          <a:p>
            <a:r>
              <a:t>招标项目信息化管理平台建设实施步骤</a:t>
            </a:r>
          </a:p>
        </p:txBody>
      </p:sp>
      <p:sp>
        <p:nvSpPr>
          <p:cNvPr id="4" name="Content Placeholder 3"/>
          <p:cNvSpPr>
            <a:spLocks noGrp="1"/>
          </p:cNvSpPr>
          <p:nvPr>
            <p:ph sz="half" idx="2"/>
          </p:nvPr>
        </p:nvSpPr>
        <p:spPr/>
        <p:txBody>
          <a:bodyPr/>
          <a:lstStyle/>
          <a:p>
            <a:r>
              <a:t>1. 平台需求分析：对招标采购业务进行分析，确定信息化平台的需求。</a:t>
            </a:r>
          </a:p>
          <a:p>
            <a:r>
              <a:t>2. 平台设计与开发：根据需求分析结果，设计和开发信息化平台。</a:t>
            </a:r>
          </a:p>
          <a:p>
            <a:r>
              <a:t>3. 平台测试与部署：对信息化平台进行测试，确保平台的稳定性和可靠性，然后部署平台。</a:t>
            </a:r>
          </a:p>
        </p:txBody>
      </p:sp>
      <p:sp>
        <p:nvSpPr>
          <p:cNvPr id="5" name="Text Placeholder 4"/>
          <p:cNvSpPr>
            <a:spLocks noGrp="1"/>
          </p:cNvSpPr>
          <p:nvPr>
            <p:ph type="body" idx="3"/>
          </p:nvPr>
        </p:nvSpPr>
        <p:spPr/>
        <p:txBody>
          <a:bodyPr/>
          <a:lstStyle/>
          <a:p>
            <a:r>
              <a:t>招标项目信息化管理平台建设运维与管理</a:t>
            </a:r>
          </a:p>
        </p:txBody>
      </p:sp>
      <p:sp>
        <p:nvSpPr>
          <p:cNvPr id="6" name="Content Placeholder 5"/>
          <p:cNvSpPr>
            <a:spLocks noGrp="1"/>
          </p:cNvSpPr>
          <p:nvPr>
            <p:ph sz="half" idx="4"/>
          </p:nvPr>
        </p:nvSpPr>
        <p:spPr/>
        <p:txBody>
          <a:bodyPr/>
          <a:lstStyle/>
          <a:p>
            <a:r>
              <a:t>1. 平台运维：对信息化平台进行日常运维，包括平台的运行监控、故障处理、安全维护等。</a:t>
            </a:r>
          </a:p>
          <a:p>
            <a:r>
              <a:t>2. 平台管理：对信息化平台进行管理，包括平台的版本更新、功能升级、数据备份等。</a:t>
            </a:r>
          </a:p>
          <a:p>
            <a:r>
              <a:t>3. 平台培训：对平台用户进行培训，提高用户对平台的使用熟练程度。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招标项目信息化管理流程构建</a:t>
            </a:r>
          </a:p>
        </p:txBody>
      </p:sp>
      <p:sp>
        <p:nvSpPr>
          <p:cNvPr id="3" name="Subtitle 2"/>
          <p:cNvSpPr>
            <a:spLocks noGrp="1"/>
          </p:cNvSpPr>
          <p:nvPr>
            <p:ph type="subTitle" idx="1"/>
          </p:nvPr>
        </p:nvSpPr>
        <p:spPr/>
        <p:txBody>
          <a:bodyPr/>
          <a:lstStyle/>
          <a:p>
            <a:r>
              <a:t>招标项目全生命周期信息化管理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招标项目信息化管理流程构建</a:t>
            </a:r>
          </a:p>
        </p:txBody>
      </p:sp>
      <p:sp>
        <p:nvSpPr>
          <p:cNvPr id="3" name="Text Placeholder 2"/>
          <p:cNvSpPr>
            <a:spLocks noGrp="1"/>
          </p:cNvSpPr>
          <p:nvPr>
            <p:ph type="body" idx="1"/>
          </p:nvPr>
        </p:nvSpPr>
        <p:spPr/>
        <p:txBody>
          <a:bodyPr/>
          <a:lstStyle/>
          <a:p>
            <a:r>
              <a:t>招标项目信息化管理流程概述</a:t>
            </a:r>
          </a:p>
        </p:txBody>
      </p:sp>
      <p:sp>
        <p:nvSpPr>
          <p:cNvPr id="4" name="Content Placeholder 3"/>
          <p:cNvSpPr>
            <a:spLocks noGrp="1"/>
          </p:cNvSpPr>
          <p:nvPr>
            <p:ph sz="half" idx="2"/>
          </p:nvPr>
        </p:nvSpPr>
        <p:spPr/>
        <p:txBody>
          <a:bodyPr/>
          <a:lstStyle/>
          <a:p>
            <a:r>
              <a:t>1. 招标项目信息化管理流程概述：招标项目信息化管理流程是指运用信息技术手段，对招标项目全生命周期进行信息化管理的过程。</a:t>
            </a:r>
          </a:p>
          <a:p>
            <a:r>
              <a:t>2. 信息化管理流程的目标：通过信息化管理，实现招标项目全生命周期管理的透明化、规范化、高效化，提高招标项目的管理效率和质量。</a:t>
            </a:r>
          </a:p>
          <a:p>
            <a:r>
              <a:t>3. 信息化管理流程的关键环节：包括招标项目立项、招标文件编制、投标人资格审查、投标文件评审、中标结果确定、合同签订、合同执行、项目验收等环节。</a:t>
            </a:r>
          </a:p>
        </p:txBody>
      </p:sp>
      <p:sp>
        <p:nvSpPr>
          <p:cNvPr id="5" name="Text Placeholder 4"/>
          <p:cNvSpPr>
            <a:spLocks noGrp="1"/>
          </p:cNvSpPr>
          <p:nvPr>
            <p:ph type="body" idx="3"/>
          </p:nvPr>
        </p:nvSpPr>
        <p:spPr/>
        <p:txBody>
          <a:bodyPr/>
          <a:lstStyle/>
          <a:p>
            <a:r>
              <a:t>招标项目信息化管理系统建设</a:t>
            </a:r>
          </a:p>
        </p:txBody>
      </p:sp>
      <p:sp>
        <p:nvSpPr>
          <p:cNvPr id="6" name="Content Placeholder 5"/>
          <p:cNvSpPr>
            <a:spLocks noGrp="1"/>
          </p:cNvSpPr>
          <p:nvPr>
            <p:ph sz="half" idx="4"/>
          </p:nvPr>
        </p:nvSpPr>
        <p:spPr/>
        <p:txBody>
          <a:bodyPr/>
          <a:lstStyle/>
          <a:p>
            <a:r>
              <a:t>1. 招标项目信息化管理系统建设：招标项目信息化管理系统建设是指运用信息技术手段，构建一个支持招标项目全生命周期管理的信息化系统。</a:t>
            </a:r>
          </a:p>
          <a:p>
            <a:r>
              <a:t>2. 信息化管理系统建设的目标：通过信息化系统建设，实现招标项目全生命周期管理的电子化、网络化、智能化，提高招标项目的管理效率和质量。</a:t>
            </a:r>
          </a:p>
          <a:p>
            <a:r>
              <a:t>3. 信息化管理系统建设的关键技术：包括信息采集、数据存储、信息处理、信息发布、信息查询、电子签名、电子档案等关键技术。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招标项目信息化管理流程构建</a:t>
            </a:r>
          </a:p>
        </p:txBody>
      </p:sp>
      <p:sp>
        <p:nvSpPr>
          <p:cNvPr id="3" name="Text Placeholder 2"/>
          <p:cNvSpPr>
            <a:spLocks noGrp="1"/>
          </p:cNvSpPr>
          <p:nvPr>
            <p:ph type="body" idx="1"/>
          </p:nvPr>
        </p:nvSpPr>
        <p:spPr/>
        <p:txBody>
          <a:bodyPr/>
          <a:lstStyle/>
          <a:p>
            <a:r>
              <a:t>招标项目信息化管理应用</a:t>
            </a:r>
          </a:p>
        </p:txBody>
      </p:sp>
      <p:sp>
        <p:nvSpPr>
          <p:cNvPr id="4" name="Content Placeholder 3"/>
          <p:cNvSpPr>
            <a:spLocks noGrp="1"/>
          </p:cNvSpPr>
          <p:nvPr>
            <p:ph sz="half" idx="2"/>
          </p:nvPr>
        </p:nvSpPr>
        <p:spPr/>
        <p:txBody>
          <a:bodyPr/>
          <a:lstStyle/>
          <a:p>
            <a:r>
              <a:t>1. 招标项目信息化管理应用：招标项目信息化管理应用是指将信息技术手段应用于招标项目全生命周期管理的各个环节，实现招标项目管理的电子化、网络化、智能化。</a:t>
            </a:r>
          </a:p>
          <a:p>
            <a:r>
              <a:t>2. 信息化管理应用的目标：通过信息化管理应用，实现招标项目全生命周期管理的透明化、规范化、高效化，提高招标项目的管理效率和质量。</a:t>
            </a:r>
          </a:p>
          <a:p>
            <a:r>
              <a:t>3. 信息化管理应用的关键环节：包括招标项目立项、招标文件编制、投标人资格审查、投标文件评审、中标结果确定、合同签订、合同执行、项目验收等环节。</a:t>
            </a:r>
          </a:p>
        </p:txBody>
      </p:sp>
      <p:sp>
        <p:nvSpPr>
          <p:cNvPr id="5" name="Text Placeholder 4"/>
          <p:cNvSpPr>
            <a:spLocks noGrp="1"/>
          </p:cNvSpPr>
          <p:nvPr>
            <p:ph type="body" idx="3"/>
          </p:nvPr>
        </p:nvSpPr>
        <p:spPr/>
        <p:txBody>
          <a:bodyPr/>
          <a:lstStyle/>
          <a:p>
            <a:r>
              <a:t>招标项目信息化管理安全与保密</a:t>
            </a:r>
          </a:p>
        </p:txBody>
      </p:sp>
      <p:sp>
        <p:nvSpPr>
          <p:cNvPr id="6" name="Content Placeholder 5"/>
          <p:cNvSpPr>
            <a:spLocks noGrp="1"/>
          </p:cNvSpPr>
          <p:nvPr>
            <p:ph sz="half" idx="4"/>
          </p:nvPr>
        </p:nvSpPr>
        <p:spPr/>
        <p:txBody>
          <a:bodyPr/>
          <a:lstStyle/>
          <a:p>
            <a:r>
              <a:t>1. 招标项目信息化管理安全与保密：招标项目信息化管理安全与保密是指对招标项目全生命周期管理信息进行保密和保护，防止信息泄露、篡改、破坏等安全事件的发生。</a:t>
            </a:r>
          </a:p>
          <a:p>
            <a:r>
              <a:t>2. 信息化管理安全与保密的目标：通过信息化管理安全与保密，确保招标项目全生命周期管理信息的机密性、完整性和可用性，维护招标项目的公平性、公正性和公开性。</a:t>
            </a:r>
          </a:p>
          <a:p>
            <a:r>
              <a:t>3. 信息化管理安全与保密的关键技术：包括信息加密、信息认证、信息访问控制、信息审计等关键技术。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招标项目信息化管理流程构建</a:t>
            </a:r>
          </a:p>
        </p:txBody>
      </p:sp>
      <p:sp>
        <p:nvSpPr>
          <p:cNvPr id="3" name="Content Placeholder 2"/>
          <p:cNvSpPr>
            <a:spLocks noGrp="1"/>
          </p:cNvSpPr>
          <p:nvPr>
            <p:ph sz="half" idx="2"/>
          </p:nvPr>
        </p:nvSpPr>
        <p:spPr/>
        <p:txBody>
          <a:bodyPr/>
          <a:lstStyle/>
          <a:p>
            <a:r>
              <a:t>1. 招标项目信息化管理评估与改进：招标项目信息化管理评估与改进是指对招标项目信息化管理流程、信息化管理系统和信息化管理应用进行评估和改进，以提高招标项目信息化管理的效率和质量。</a:t>
            </a:r>
          </a:p>
          <a:p>
            <a:r>
              <a:t>2. 信息化管理评估与改进的目标：通过信息化管理评估与改进，发现招标项目信息化管理存在的问题和不足，并提出改进措施，以提高招标项目信息化管理的效率和质量。</a:t>
            </a:r>
          </a:p>
          <a:p>
            <a:r>
              <a:t>3. 信息化管理评估与改进的关键环节：包括招标项目信息化管理流程评估、信息化管理系统评估、信息化管理应用评估等环节。</a:t>
            </a:r>
          </a:p>
        </p:txBody>
      </p:sp>
      <p:sp>
        <p:nvSpPr>
          <p:cNvPr id="4" name="Text Placeholder 3"/>
          <p:cNvSpPr>
            <a:spLocks noGrp="1"/>
          </p:cNvSpPr>
          <p:nvPr>
            <p:ph type="body" idx="3"/>
          </p:nvPr>
        </p:nvSpPr>
        <p:spPr/>
        <p:txBody>
          <a:bodyPr/>
          <a:lstStyle/>
          <a:p>
            <a:r>
              <a:t>招标项目信息化管理未来发展</a:t>
            </a:r>
          </a:p>
        </p:txBody>
      </p:sp>
      <p:sp>
        <p:nvSpPr>
          <p:cNvPr id="5" name="Content Placeholder 4"/>
          <p:cNvSpPr>
            <a:spLocks noGrp="1"/>
          </p:cNvSpPr>
          <p:nvPr>
            <p:ph sz="half" idx="4"/>
          </p:nvPr>
        </p:nvSpPr>
        <p:spPr/>
        <p:txBody>
          <a:bodyPr/>
          <a:lstStyle/>
          <a:p>
            <a:r>
              <a:t>1. 招标项目信息化管理未来发展：招标项目信息化管理未来发展是指招标项目信息化管理在未来一段时期内的发展趋势和方向。</a:t>
            </a:r>
          </a:p>
          <a:p>
            <a:r>
              <a:t>2. 信息化管理未来发展趋势：包括招标项目信息化管理云平台建设、招标项目信息化管理大数据分析、招标项目信息化管理人工智能应用等趋势。</a:t>
            </a:r>
          </a:p>
          <a:p>
            <a:r>
              <a:t>3. 信息化管理未来发展方向：包括招标项目信息化管理标准化建设、招标项目信息化管理国际化发展等方向。</a:t>
            </a:r>
          </a:p>
        </p:txBody>
      </p:sp>
      <p:sp>
        <p:nvSpPr>
          <p:cNvPr id="6" name="Text Placeholder 5"/>
          <p:cNvSpPr>
            <a:spLocks noGrp="1"/>
          </p:cNvSpPr>
          <p:nvPr>
            <p:ph type="body" idx="1"/>
          </p:nvPr>
        </p:nvSpPr>
        <p:spPr/>
        <p:txBody>
          <a:bodyPr/>
          <a:lstStyle/>
          <a:p>
            <a:r>
              <a:t>招标项目信息化管理评估与改进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招标项目信息化管理数据采集</a:t>
            </a:r>
          </a:p>
        </p:txBody>
      </p:sp>
      <p:sp>
        <p:nvSpPr>
          <p:cNvPr id="3" name="Subtitle 2"/>
          <p:cNvSpPr>
            <a:spLocks noGrp="1"/>
          </p:cNvSpPr>
          <p:nvPr>
            <p:ph type="subTitle" idx="1"/>
          </p:nvPr>
        </p:nvSpPr>
        <p:spPr/>
        <p:txBody>
          <a:bodyPr/>
          <a:lstStyle/>
          <a:p>
            <a:r>
              <a:t>招标项目全生命周期信息化管理</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招标项目信息化管理数据采集</a:t>
            </a:r>
          </a:p>
        </p:txBody>
      </p:sp>
      <p:sp>
        <p:nvSpPr>
          <p:cNvPr id="3" name="Text Placeholder 2"/>
          <p:cNvSpPr>
            <a:spLocks noGrp="1"/>
          </p:cNvSpPr>
          <p:nvPr>
            <p:ph type="body" idx="1"/>
          </p:nvPr>
        </p:nvSpPr>
        <p:spPr/>
        <p:txBody>
          <a:bodyPr/>
          <a:lstStyle/>
          <a:p>
            <a:r>
              <a:t>招标项目基本信息采集：</a:t>
            </a:r>
          </a:p>
        </p:txBody>
      </p:sp>
      <p:sp>
        <p:nvSpPr>
          <p:cNvPr id="4" name="Content Placeholder 3"/>
          <p:cNvSpPr>
            <a:spLocks noGrp="1"/>
          </p:cNvSpPr>
          <p:nvPr>
            <p:ph sz="half" idx="2"/>
          </p:nvPr>
        </p:nvSpPr>
        <p:spPr/>
        <p:txBody>
          <a:bodyPr/>
          <a:lstStyle/>
          <a:p>
            <a:r>
              <a:t>1. 招标项目概况：包括招标项目名称、招标人名称、招标代理机构名称、招标方式、招标范围、标的金额、投标截止时间、开标时间等基本信息。</a:t>
            </a:r>
          </a:p>
          <a:p>
            <a:r>
              <a:t>2. 招标项目技术要求：包括招标项目的技术指标、质量标准、验收标准、评标办法等技术要求。</a:t>
            </a:r>
          </a:p>
          <a:p>
            <a:r>
              <a:t>3. 招标项目商务要求：包括招标项目的价格条款、付款方式、履约保证金、保修期等商务要求。</a:t>
            </a:r>
          </a:p>
        </p:txBody>
      </p:sp>
      <p:sp>
        <p:nvSpPr>
          <p:cNvPr id="5" name="Text Placeholder 4"/>
          <p:cNvSpPr>
            <a:spLocks noGrp="1"/>
          </p:cNvSpPr>
          <p:nvPr>
            <p:ph type="body" idx="3"/>
          </p:nvPr>
        </p:nvSpPr>
        <p:spPr/>
        <p:txBody>
          <a:bodyPr/>
          <a:lstStyle/>
          <a:p>
            <a:r>
              <a:t>招标项目投标人信息采集：</a:t>
            </a:r>
          </a:p>
        </p:txBody>
      </p:sp>
      <p:sp>
        <p:nvSpPr>
          <p:cNvPr id="6" name="Content Placeholder 5"/>
          <p:cNvSpPr>
            <a:spLocks noGrp="1"/>
          </p:cNvSpPr>
          <p:nvPr>
            <p:ph sz="half" idx="4"/>
          </p:nvPr>
        </p:nvSpPr>
        <p:spPr/>
        <p:txBody>
          <a:bodyPr/>
          <a:lstStyle/>
          <a:p>
            <a:r>
              <a:t>1. 投标人基本信息：包括投标人名称、投标人地址、投标人联系方式、投标人法人代表、投标人注册资本、投标人资产状况、投标人经营业绩、投标人信用记录等基本信息。</a:t>
            </a:r>
          </a:p>
          <a:p>
            <a:r>
              <a:t>2. 投标人资格条件：包括投标人必须具备的资质条件、业绩条件、财务条件、技术条件等资格条件。</a:t>
            </a:r>
          </a:p>
          <a:p>
            <a:r>
              <a:t>3. 投标人投标文件：包括投标人提交的投标文件、投标书、投标报价、投标保证金、履约保证金等投标文件。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招标项目信息化管理数据采集</a:t>
            </a:r>
          </a:p>
        </p:txBody>
      </p:sp>
      <p:sp>
        <p:nvSpPr>
          <p:cNvPr id="3" name="Text Placeholder 2"/>
          <p:cNvSpPr>
            <a:spLocks noGrp="1"/>
          </p:cNvSpPr>
          <p:nvPr>
            <p:ph type="body" idx="1"/>
          </p:nvPr>
        </p:nvSpPr>
        <p:spPr/>
        <p:txBody>
          <a:bodyPr/>
          <a:lstStyle/>
          <a:p>
            <a:r>
              <a:t>招标项目评标信息采集：</a:t>
            </a:r>
          </a:p>
        </p:txBody>
      </p:sp>
      <p:sp>
        <p:nvSpPr>
          <p:cNvPr id="4" name="Content Placeholder 3"/>
          <p:cNvSpPr>
            <a:spLocks noGrp="1"/>
          </p:cNvSpPr>
          <p:nvPr>
            <p:ph sz="half" idx="2"/>
          </p:nvPr>
        </p:nvSpPr>
        <p:spPr/>
        <p:txBody>
          <a:bodyPr/>
          <a:lstStyle/>
          <a:p>
            <a:r>
              <a:t>1. 评标委员会组成：包括评标委员会主任、评标委员会委员、评标委员会秘书等评标委员会组成人员。</a:t>
            </a:r>
          </a:p>
          <a:p>
            <a:r>
              <a:t>2. 评标办法：包括评标方法、评标标准、评标程序等评标办法。</a:t>
            </a:r>
          </a:p>
          <a:p>
            <a:r>
              <a:t>3. 评标结果：包括评标委员会对投标文件的评审结果、中标候选人、中标人等评标结果。</a:t>
            </a:r>
          </a:p>
        </p:txBody>
      </p:sp>
      <p:sp>
        <p:nvSpPr>
          <p:cNvPr id="5" name="Text Placeholder 4"/>
          <p:cNvSpPr>
            <a:spLocks noGrp="1"/>
          </p:cNvSpPr>
          <p:nvPr>
            <p:ph type="body" idx="3"/>
          </p:nvPr>
        </p:nvSpPr>
        <p:spPr/>
        <p:txBody>
          <a:bodyPr/>
          <a:lstStyle/>
          <a:p>
            <a:r>
              <a:t>招标项目合同信息采集：</a:t>
            </a:r>
          </a:p>
        </p:txBody>
      </p:sp>
      <p:sp>
        <p:nvSpPr>
          <p:cNvPr id="6" name="Content Placeholder 5"/>
          <p:cNvSpPr>
            <a:spLocks noGrp="1"/>
          </p:cNvSpPr>
          <p:nvPr>
            <p:ph sz="half" idx="4"/>
          </p:nvPr>
        </p:nvSpPr>
        <p:spPr/>
        <p:txBody>
          <a:bodyPr/>
          <a:lstStyle/>
          <a:p>
            <a:r>
              <a:t>1. 合同基本信息：包括合同名称、合同编号、合同签订日期、合同金额、合同履行期限、合同违约责任等合同基本信息。</a:t>
            </a:r>
          </a:p>
          <a:p>
            <a:r>
              <a:t>2. 合同条款：包括合同的标的、合同的价款、合同的付款方式、合同的履约方式、合同的验收标准、合同的保修期等合同条款。</a:t>
            </a:r>
          </a:p>
          <a:p>
            <a:r>
              <a:t>3. 合同履行信息：包括合同的执行情况、合同的付款情况、合同的验收情况、合同的保修情况等合同履行信息。</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https://d.book118.com/878123077142006041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招标项目信息化管理概述</vt:lpstr>
      <vt:lpstr> 招标项目信息化管理概述</vt:lpstr>
      <vt:lpstr> 招标项目信息化管理概述</vt:lpstr>
      <vt:lpstr> 招标项目信息化管理平台建设</vt:lpstr>
      <vt:lpstr> 招标项目信息化管理平台建设</vt:lpstr>
      <vt:lpstr> 招标项目信息化管理平台建设</vt:lpstr>
      <vt:lpstr> 招标项目信息化管理平台建设</vt:lpstr>
      <vt:lpstr> 招标项目信息化管理流程构建</vt:lpstr>
      <vt:lpstr> 招标项目信息化管理流程构建</vt:lpstr>
      <vt:lpstr> 招标项目信息化管理流程构建</vt:lpstr>
      <vt:lpstr> 招标项目信息化管理流程构建</vt:lpstr>
      <vt:lpstr> 招标项目信息化管理数据采集</vt:lpstr>
      <vt:lpstr> 招标项目信息化管理数据采集</vt:lpstr>
      <vt:lpstr> 招标项目信息化管理数据采集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2024-09-20T21:00:25.683</cp:lastPrinted>
  <dcterms:created xsi:type="dcterms:W3CDTF">2024-09-20T13:00:25Z</dcterms:created>
  <dcterms:modified xsi:type="dcterms:W3CDTF">2024-09-20T13:00:27Z</dcterms:modified>
</cp:coreProperties>
</file>