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66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4294967295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9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4294967295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9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4294967295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9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DD842-78F5-45FD-A94D-08FFB54A5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AE0E3-3222-4E2E-AEE0-081539B6C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34869-92AC-4CB6-9B50-A62E99AAE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86986-4D7C-454B-8347-F4482D167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74E87E-D155-41C5-949E-4620922B2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948B21-D52F-40BD-BE7B-3CE1C0075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C23A6E-D360-4372-932E-1C6DF75EC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EA2F26-366E-4273-88CA-2FD2424BD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D75DA-A3C8-41B8-8AF1-72F72EB4D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033BB-17F5-4258-B3CD-8E31055F6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7B1EB-0643-47F4-B502-084B31C23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57.xml" /><Relationship Id="rId14" Type="http://schemas.openxmlformats.org/officeDocument/2006/relationships/tags" Target="../tags/tag58.xml" /><Relationship Id="rId15" Type="http://schemas.openxmlformats.org/officeDocument/2006/relationships/tags" Target="../tags/tag59.xml" /><Relationship Id="rId16" Type="http://schemas.openxmlformats.org/officeDocument/2006/relationships/tags" Target="../tags/tag60.xml" /><Relationship Id="rId17" Type="http://schemas.openxmlformats.org/officeDocument/2006/relationships/tags" Target="../tags/tag61.xml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1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2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Relationship Id="rId4" Type="http://schemas.openxmlformats.org/officeDocument/2006/relationships/tags" Target="../tags/tag6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tags" Target="../tags/tag6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tags" Target="../tags/tag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2600507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直角三角形 17" title=""/>
          <p:cNvSpPr/>
          <p:nvPr/>
        </p:nvSpPr>
        <p:spPr>
          <a:xfrm>
            <a:off x="0" y="4263344"/>
            <a:ext cx="7478973" cy="1828799"/>
          </a:xfrm>
          <a:prstGeom prst="rtTriangle">
            <a:avLst/>
          </a:prstGeom>
          <a:solidFill>
            <a:srgbClr val="E230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/>
              </a:solidFill>
              <a:latin typeface="Calibri"/>
              <a:ea typeface="等线" panose="02010600030101010101" pitchFamily="2" charset="-122"/>
            </a:endParaRPr>
          </a:p>
        </p:txBody>
      </p:sp>
      <p:sp>
        <p:nvSpPr>
          <p:cNvPr id="19" name="直角三角形 18" title=""/>
          <p:cNvSpPr/>
          <p:nvPr/>
        </p:nvSpPr>
        <p:spPr>
          <a:xfrm flipH="1">
            <a:off x="4713028" y="4263343"/>
            <a:ext cx="7478973" cy="1828799"/>
          </a:xfrm>
          <a:prstGeom prst="rtTriangle">
            <a:avLst/>
          </a:prstGeom>
          <a:solidFill>
            <a:srgbClr val="E230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/>
              </a:solidFill>
              <a:latin typeface="Calibri"/>
              <a:ea typeface="等线" panose="02010600030101010101" pitchFamily="2" charset="-122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379113" y="1624241"/>
            <a:ext cx="9910619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4800" b="1">
                <a:gradFill>
                  <a:gsLst>
                    <a:gs pos="0">
                      <a:srgbClr val="5B9BD5">
                        <a:lumMod val="5000"/>
                        <a:lumOff val="95000"/>
                      </a:srgbClr>
                    </a:gs>
                    <a:gs pos="74000">
                      <a:prstClr val="white">
                        <a:lumMod val="85000"/>
                      </a:prstClr>
                    </a:gs>
                    <a:gs pos="83000">
                      <a:prstClr val="white">
                        <a:lumMod val="95000"/>
                      </a:prstClr>
                    </a:gs>
                    <a:gs pos="100000">
                      <a:prstClr val="white">
                        <a:lumMod val="95000"/>
                      </a:prstClr>
                    </a:gs>
                  </a:gsLst>
                  <a:lin ang="5400000" scaled="1"/>
                </a:gradFill>
                <a:latin typeface="微软雅黑" panose="020b0503020204020204" charset="-122"/>
                <a:ea typeface="微软雅黑"/>
              </a:rPr>
              <a:t>第</a:t>
            </a:r>
            <a:r>
              <a:rPr lang="en-US" altLang="zh-CN" sz="4800" b="1">
                <a:gradFill>
                  <a:gsLst>
                    <a:gs pos="0">
                      <a:srgbClr val="5B9BD5">
                        <a:lumMod val="5000"/>
                        <a:lumOff val="95000"/>
                      </a:srgbClr>
                    </a:gs>
                    <a:gs pos="74000">
                      <a:prstClr val="white">
                        <a:lumMod val="85000"/>
                      </a:prstClr>
                    </a:gs>
                    <a:gs pos="83000">
                      <a:prstClr val="white">
                        <a:lumMod val="95000"/>
                      </a:prstClr>
                    </a:gs>
                    <a:gs pos="100000">
                      <a:prstClr val="white">
                        <a:lumMod val="95000"/>
                      </a:prstClr>
                    </a:gs>
                  </a:gsLst>
                  <a:lin ang="5400000" scaled="1"/>
                </a:gradFill>
                <a:latin typeface="微软雅黑" panose="020b0503020204020204" charset="-122"/>
                <a:ea typeface="微软雅黑"/>
              </a:rPr>
              <a:t>3</a:t>
            </a:r>
            <a:r>
              <a:rPr lang="zh-CN" altLang="en-US" sz="4800" b="1">
                <a:gradFill>
                  <a:gsLst>
                    <a:gs pos="0">
                      <a:srgbClr val="5B9BD5">
                        <a:lumMod val="5000"/>
                        <a:lumOff val="95000"/>
                      </a:srgbClr>
                    </a:gs>
                    <a:gs pos="74000">
                      <a:prstClr val="white">
                        <a:lumMod val="85000"/>
                      </a:prstClr>
                    </a:gs>
                    <a:gs pos="83000">
                      <a:prstClr val="white">
                        <a:lumMod val="95000"/>
                      </a:prstClr>
                    </a:gs>
                    <a:gs pos="100000">
                      <a:prstClr val="white">
                        <a:lumMod val="95000"/>
                      </a:prstClr>
                    </a:gs>
                  </a:gsLst>
                  <a:lin ang="5400000" scaled="1"/>
                </a:gradFill>
                <a:latin typeface="微软雅黑" panose="020b0503020204020204" charset="-122"/>
                <a:ea typeface="微软雅黑"/>
              </a:rPr>
              <a:t>课</a:t>
            </a:r>
            <a:endParaRPr lang="en-US" altLang="zh-CN" sz="4800" b="1">
              <a:gradFill>
                <a:gsLst>
                  <a:gs pos="0">
                    <a:srgbClr val="5B9BD5">
                      <a:lumMod val="5000"/>
                      <a:lumOff val="95000"/>
                    </a:srgbClr>
                  </a:gs>
                  <a:gs pos="74000">
                    <a:prstClr val="white">
                      <a:lumMod val="85000"/>
                    </a:prstClr>
                  </a:gs>
                  <a:gs pos="83000">
                    <a:prstClr val="white">
                      <a:lumMod val="95000"/>
                    </a:prstClr>
                  </a:gs>
                  <a:gs pos="100000">
                    <a:prstClr val="white">
                      <a:lumMod val="95000"/>
                    </a:prstClr>
                  </a:gs>
                </a:gsLst>
                <a:lin ang="5400000" scaled="1"/>
              </a:gradFill>
              <a:latin typeface="微软雅黑" panose="020b0503020204020204" charset="-122"/>
              <a:ea typeface="微软雅黑"/>
            </a:endParaRPr>
          </a:p>
          <a:p>
            <a:pPr algn="ctr">
              <a:lnSpc>
                <a:spcPct val="150000"/>
              </a:lnSpc>
            </a:pPr>
            <a:r>
              <a:rPr lang="zh-CN" altLang="en-US" sz="4800" b="1">
                <a:gradFill>
                  <a:gsLst>
                    <a:gs pos="0">
                      <a:srgbClr val="5B9BD5">
                        <a:lumMod val="5000"/>
                        <a:lumOff val="95000"/>
                      </a:srgbClr>
                    </a:gs>
                    <a:gs pos="74000">
                      <a:prstClr val="white">
                        <a:lumMod val="85000"/>
                      </a:prstClr>
                    </a:gs>
                    <a:gs pos="83000">
                      <a:prstClr val="white">
                        <a:lumMod val="95000"/>
                      </a:prstClr>
                    </a:gs>
                    <a:gs pos="100000">
                      <a:prstClr val="white">
                        <a:lumMod val="95000"/>
                      </a:prstClr>
                    </a:gs>
                  </a:gsLst>
                  <a:lin ang="5400000" scaled="1"/>
                </a:gradFill>
                <a:latin typeface="微软雅黑" panose="020b0503020204020204" charset="-122"/>
                <a:ea typeface="微软雅黑"/>
              </a:rPr>
              <a:t>土地改革</a:t>
            </a:r>
            <a:endParaRPr lang="zh-CN" altLang="en-US" sz="4800" b="1">
              <a:gradFill>
                <a:gsLst>
                  <a:gs pos="0">
                    <a:srgbClr val="5B9BD5">
                      <a:lumMod val="5000"/>
                      <a:lumOff val="95000"/>
                    </a:srgbClr>
                  </a:gs>
                  <a:gs pos="74000">
                    <a:prstClr val="white">
                      <a:lumMod val="85000"/>
                    </a:prstClr>
                  </a:gs>
                  <a:gs pos="83000">
                    <a:prstClr val="white">
                      <a:lumMod val="95000"/>
                    </a:prstClr>
                  </a:gs>
                  <a:gs pos="100000">
                    <a:prstClr val="white">
                      <a:lumMod val="95000"/>
                    </a:prstClr>
                  </a:gs>
                </a:gsLst>
                <a:lin ang="5400000" scaled="1"/>
              </a:gra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-7619" y="6226179"/>
            <a:ext cx="12199620" cy="631825"/>
          </a:xfrm>
          <a:prstGeom prst="rect">
            <a:avLst/>
          </a:prstGeom>
          <a:solidFill>
            <a:srgbClr val="E6EA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5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-9525" y="6160135"/>
            <a:ext cx="12207240" cy="76200"/>
          </a:xfrm>
          <a:prstGeom prst="rect">
            <a:avLst/>
          </a:prstGeom>
          <a:solidFill>
            <a:srgbClr val="614D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5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9" name="矩形 8" title=""/>
          <p:cNvSpPr/>
          <p:nvPr/>
        </p:nvSpPr>
        <p:spPr>
          <a:xfrm>
            <a:off x="-6985" y="6083300"/>
            <a:ext cx="12205971" cy="76200"/>
          </a:xfrm>
          <a:prstGeom prst="rect">
            <a:avLst/>
          </a:prstGeom>
          <a:solidFill>
            <a:srgbClr val="FCE1D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5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</p:txBody>
      </p:sp>
      <p:pic>
        <p:nvPicPr>
          <p:cNvPr id="16" name="图片 1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780" y="3531260"/>
            <a:ext cx="2046105" cy="2738991"/>
          </a:xfrm>
          <a:prstGeom prst="rect">
            <a:avLst/>
          </a:prstGeom>
        </p:spPr>
      </p:pic>
      <p:pic>
        <p:nvPicPr>
          <p:cNvPr id="5" name="图片 4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5060" y="3708785"/>
            <a:ext cx="2693289" cy="269328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圆角矩形 1" title=""/>
          <p:cNvSpPr/>
          <p:nvPr/>
        </p:nvSpPr>
        <p:spPr>
          <a:xfrm>
            <a:off x="576897" y="617900"/>
            <a:ext cx="11038205" cy="5367020"/>
          </a:xfrm>
          <a:prstGeom prst="roundRect">
            <a:avLst>
              <a:gd name="adj" fmla="val 9095"/>
            </a:avLst>
          </a:prstGeom>
          <a:solidFill>
            <a:schemeClr val="bg1"/>
          </a:solidFill>
          <a:ln w="6350">
            <a:solidFill>
              <a:schemeClr val="tx2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5"/>
          </a:p>
        </p:txBody>
      </p:sp>
      <p:sp>
        <p:nvSpPr>
          <p:cNvPr id="5" name="文本框 4" title=""/>
          <p:cNvSpPr txBox="1"/>
          <p:nvPr/>
        </p:nvSpPr>
        <p:spPr>
          <a:xfrm>
            <a:off x="1496431" y="1834604"/>
            <a:ext cx="9199139" cy="37846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24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</a:rPr>
              <a:t>1.</a:t>
            </a:r>
            <a:r>
              <a:rPr lang="zh-CN" alt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</a:rPr>
              <a:t>了解土地改革的原因、土地改革的概况；</a:t>
            </a:r>
            <a:endParaRPr lang="en-US" altLang="zh-CN" sz="24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</a:endParaRPr>
          </a:p>
          <a:p>
            <a:pPr>
              <a:lnSpc>
                <a:spcPct val="200000"/>
              </a:lnSpc>
            </a:pPr>
            <a:r>
              <a:rPr lang="en-US" altLang="zh-CN" sz="24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</a:rPr>
              <a:t>2.</a:t>
            </a:r>
            <a:r>
              <a:rPr lang="zh-CN" alt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</a:rPr>
              <a:t>掌握</a:t>
            </a:r>
            <a:r>
              <a:rPr lang="en-US" altLang="zh-CN" sz="24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</a:rPr>
              <a:t>《</a:t>
            </a:r>
            <a:r>
              <a:rPr lang="zh-CN" alt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</a:rPr>
              <a:t>中华人民共和国土地改革法</a:t>
            </a:r>
            <a:r>
              <a:rPr lang="en-US" altLang="zh-CN" sz="24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</a:rPr>
              <a:t>》</a:t>
            </a:r>
            <a:r>
              <a:rPr lang="zh-CN" alt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</a:rPr>
              <a:t>的颁布和土地改革的伟大意义；</a:t>
            </a:r>
            <a:endParaRPr lang="en-US" altLang="zh-CN" sz="24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</a:endParaRPr>
          </a:p>
          <a:p>
            <a:pPr>
              <a:lnSpc>
                <a:spcPct val="200000"/>
              </a:lnSpc>
            </a:pPr>
            <a:r>
              <a:rPr lang="en-US" altLang="zh-CN" sz="24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</a:rPr>
              <a:t>3.</a:t>
            </a:r>
            <a:r>
              <a:rPr lang="zh-CN" alt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</a:rPr>
              <a:t>认识在中国共产党的领导下，我国农民实现了</a:t>
            </a:r>
            <a:r>
              <a:rPr lang="en-US" altLang="zh-CN" sz="24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</a:rPr>
              <a:t>2000</a:t>
            </a:r>
            <a:r>
              <a:rPr lang="zh-CN" alt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</a:rPr>
              <a:t>多年“耕者有其田”的梦想，同时感受新中国土地制度的优越性。</a:t>
            </a:r>
            <a:endParaRPr lang="zh-CN" altLang="en-US" sz="24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pic>
        <p:nvPicPr>
          <p:cNvPr id="9" name="图片 8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5187" y="411128"/>
            <a:ext cx="1019157" cy="1020725"/>
          </a:xfrm>
          <a:prstGeom prst="rect">
            <a:avLst/>
          </a:prstGeom>
        </p:spPr>
      </p:pic>
      <p:sp>
        <p:nvSpPr>
          <p:cNvPr id="11" name="矩形: 圆角 10" title=""/>
          <p:cNvSpPr/>
          <p:nvPr/>
        </p:nvSpPr>
        <p:spPr>
          <a:xfrm>
            <a:off x="2594344" y="870661"/>
            <a:ext cx="3388243" cy="51866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3735" b="1">
                <a:solidFill>
                  <a:schemeClr val="accent2"/>
                </a:solidFill>
                <a:latin typeface="微软雅黑" panose="020b0503020204020204" charset="-122"/>
                <a:ea typeface="微软雅黑"/>
              </a:rPr>
              <a:t>学习目标</a:t>
            </a:r>
            <a:endParaRPr lang="zh-CN" altLang="en-US" sz="3735" b="1">
              <a:solidFill>
                <a:schemeClr val="accent2"/>
              </a:solidFill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9888" y="982603"/>
            <a:ext cx="4820093" cy="6015468"/>
          </a:xfrm>
          <a:prstGeom prst="rect">
            <a:avLst/>
          </a:prstGeom>
        </p:spPr>
      </p:pic>
      <p:sp>
        <p:nvSpPr>
          <p:cNvPr id="3" name="平行四边形 2" title=""/>
          <p:cNvSpPr/>
          <p:nvPr/>
        </p:nvSpPr>
        <p:spPr>
          <a:xfrm rot="10800000">
            <a:off x="0" y="-428385"/>
            <a:ext cx="12289971" cy="7380515"/>
          </a:xfrm>
          <a:prstGeom prst="parallelogram">
            <a:avLst/>
          </a:prstGeom>
          <a:solidFill>
            <a:schemeClr val="bg1">
              <a:alpha val="6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5"/>
          </a:p>
        </p:txBody>
      </p:sp>
      <p:sp>
        <p:nvSpPr>
          <p:cNvPr id="2051" name="Rectangle 5" title=""/>
          <p:cNvSpPr>
            <a:spLocks noChangeArrowheads="1"/>
          </p:cNvSpPr>
          <p:nvPr/>
        </p:nvSpPr>
        <p:spPr bwMode="auto">
          <a:xfrm>
            <a:off x="4696555" y="410966"/>
            <a:ext cx="2530775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3600" b="1">
                <a:solidFill>
                  <a:schemeClr val="accent5">
                    <a:lumMod val="50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你演我猜</a:t>
            </a:r>
            <a:endParaRPr lang="zh-CN" altLang="en-US" sz="3600" b="1">
              <a:solidFill>
                <a:schemeClr val="accent5">
                  <a:lumMod val="50000"/>
                </a:schemeClr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899683" y="1272155"/>
            <a:ext cx="8825396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accent5">
                    <a:lumMod val="50000"/>
                  </a:schemeClr>
                </a:solidFill>
                <a:latin typeface="微软雅黑" panose="020b0503020204020204" charset="-122"/>
                <a:ea typeface="微软雅黑"/>
              </a:rPr>
              <a:t>找五位同学分别扮演下列角色，其他同学猜一猜他们是哪个角色。</a:t>
            </a:r>
            <a:endParaRPr lang="zh-CN" altLang="en-US" sz="2400">
              <a:solidFill>
                <a:schemeClr val="accent5">
                  <a:lumMod val="50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cxnSp>
        <p:nvCxnSpPr>
          <p:cNvPr id="7" name="直接连接符 6" title=""/>
          <p:cNvCxnSpPr/>
          <p:nvPr/>
        </p:nvCxnSpPr>
        <p:spPr>
          <a:xfrm>
            <a:off x="1630325" y="1956391"/>
            <a:ext cx="9399181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2551815" y="2295167"/>
            <a:ext cx="2580167" cy="912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 b="1">
                <a:solidFill>
                  <a:schemeClr val="accent2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地主</a:t>
            </a:r>
            <a:endParaRPr lang="zh-CN" altLang="en-US" sz="5335" b="1">
              <a:solidFill>
                <a:schemeClr val="accent2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7" name="文本框 16" title=""/>
          <p:cNvSpPr txBox="1"/>
          <p:nvPr/>
        </p:nvSpPr>
        <p:spPr>
          <a:xfrm>
            <a:off x="3704856" y="3170788"/>
            <a:ext cx="2580167" cy="748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b="1">
                <a:solidFill>
                  <a:schemeClr val="accent2"/>
                </a:solidFill>
                <a:latin typeface="微软雅黑" panose="020b0503020204020204" charset="-122"/>
                <a:ea typeface="微软雅黑"/>
              </a:rPr>
              <a:t>富农</a:t>
            </a:r>
            <a:endParaRPr lang="zh-CN" altLang="en-US" sz="4265" b="1">
              <a:solidFill>
                <a:schemeClr val="accent2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8" name="文本框 17" title=""/>
          <p:cNvSpPr txBox="1"/>
          <p:nvPr/>
        </p:nvSpPr>
        <p:spPr>
          <a:xfrm>
            <a:off x="5244763" y="2913059"/>
            <a:ext cx="2580167" cy="666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5" b="1">
                <a:solidFill>
                  <a:schemeClr val="accent2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中农</a:t>
            </a:r>
            <a:endParaRPr lang="zh-CN" altLang="en-US" sz="3735" b="1">
              <a:solidFill>
                <a:schemeClr val="accent2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9" name="文本框 18" title=""/>
          <p:cNvSpPr txBox="1"/>
          <p:nvPr/>
        </p:nvSpPr>
        <p:spPr>
          <a:xfrm>
            <a:off x="6414028" y="2720287"/>
            <a:ext cx="2580167" cy="993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865" b="1">
                <a:solidFill>
                  <a:schemeClr val="accent2"/>
                </a:solidFill>
                <a:latin typeface="微软雅黑" panose="020b0503020204020204" charset="-122"/>
                <a:ea typeface="微软雅黑"/>
              </a:rPr>
              <a:t>贫农</a:t>
            </a:r>
            <a:endParaRPr lang="zh-CN" altLang="en-US" sz="5865" b="1">
              <a:solidFill>
                <a:schemeClr val="accent2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0" name="文本框 19" title=""/>
          <p:cNvSpPr txBox="1"/>
          <p:nvPr/>
        </p:nvSpPr>
        <p:spPr>
          <a:xfrm>
            <a:off x="7824929" y="3374424"/>
            <a:ext cx="2580167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solidFill>
                  <a:schemeClr val="accent2">
                    <a:lumMod val="50000"/>
                  </a:schemeClr>
                </a:solidFill>
                <a:latin typeface="微软雅黑" panose="020b0503020204020204" charset="-122"/>
                <a:ea typeface="微软雅黑"/>
              </a:rPr>
              <a:t>雇农</a:t>
            </a:r>
            <a:endParaRPr lang="zh-CN" altLang="en-US" sz="4800" b="1">
              <a:solidFill>
                <a:schemeClr val="accent2">
                  <a:lumMod val="50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7" name="文本框 32" title=""/>
          <p:cNvSpPr txBox="1"/>
          <p:nvPr/>
        </p:nvSpPr>
        <p:spPr>
          <a:xfrm>
            <a:off x="5966884" y="3901017"/>
            <a:ext cx="30988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24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698" name="文本框 34" title=""/>
          <p:cNvSpPr txBox="1"/>
          <p:nvPr/>
        </p:nvSpPr>
        <p:spPr>
          <a:xfrm rot="-280097">
            <a:off x="10754784" y="21695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699" name="文本框 36" title=""/>
          <p:cNvSpPr txBox="1"/>
          <p:nvPr/>
        </p:nvSpPr>
        <p:spPr>
          <a:xfrm rot="-5350866">
            <a:off x="7814733" y="17547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00" name="文本框 37" title=""/>
          <p:cNvSpPr txBox="1"/>
          <p:nvPr/>
        </p:nvSpPr>
        <p:spPr>
          <a:xfrm rot="-4150866">
            <a:off x="7107767" y="22987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01" name="文本框 45" title=""/>
          <p:cNvSpPr txBox="1"/>
          <p:nvPr/>
        </p:nvSpPr>
        <p:spPr>
          <a:xfrm rot="-5350866">
            <a:off x="8561917" y="17843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02" name="文本框 46" title=""/>
          <p:cNvSpPr txBox="1"/>
          <p:nvPr/>
        </p:nvSpPr>
        <p:spPr>
          <a:xfrm rot="-424911">
            <a:off x="9423400" y="20933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03" name="文本框 47" title=""/>
          <p:cNvSpPr txBox="1"/>
          <p:nvPr/>
        </p:nvSpPr>
        <p:spPr>
          <a:xfrm rot="-4150866">
            <a:off x="10206567" y="3331633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04" name="文本框 49" title=""/>
          <p:cNvSpPr txBox="1"/>
          <p:nvPr/>
        </p:nvSpPr>
        <p:spPr>
          <a:xfrm rot="657351">
            <a:off x="10890251" y="15769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05" name="文本框 50" title=""/>
          <p:cNvSpPr txBox="1"/>
          <p:nvPr/>
        </p:nvSpPr>
        <p:spPr>
          <a:xfrm rot="1480325">
            <a:off x="9855200" y="16594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06" name="文本框 51" title=""/>
          <p:cNvSpPr txBox="1"/>
          <p:nvPr/>
        </p:nvSpPr>
        <p:spPr>
          <a:xfrm rot="-5350866">
            <a:off x="11154833" y="36195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07" name="文本框 32" title=""/>
          <p:cNvSpPr txBox="1"/>
          <p:nvPr/>
        </p:nvSpPr>
        <p:spPr>
          <a:xfrm>
            <a:off x="4349751" y="47476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08" name="文本框 34" title=""/>
          <p:cNvSpPr txBox="1"/>
          <p:nvPr/>
        </p:nvSpPr>
        <p:spPr>
          <a:xfrm rot="4149897">
            <a:off x="5952067" y="4665133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09" name="文本框 36" title=""/>
          <p:cNvSpPr txBox="1"/>
          <p:nvPr/>
        </p:nvSpPr>
        <p:spPr>
          <a:xfrm rot="-1380000">
            <a:off x="5200651" y="17356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10" name="文本框 37" title=""/>
          <p:cNvSpPr txBox="1"/>
          <p:nvPr/>
        </p:nvSpPr>
        <p:spPr>
          <a:xfrm rot="-180000">
            <a:off x="5507567" y="27389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11" name="文本框 45" title=""/>
          <p:cNvSpPr txBox="1"/>
          <p:nvPr/>
        </p:nvSpPr>
        <p:spPr>
          <a:xfrm rot="-1380000">
            <a:off x="5947833" y="17653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12" name="文本框 46" title=""/>
          <p:cNvSpPr txBox="1"/>
          <p:nvPr/>
        </p:nvSpPr>
        <p:spPr>
          <a:xfrm rot="-1380000">
            <a:off x="6441017" y="20510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13" name="文本框 47" title=""/>
          <p:cNvSpPr txBox="1"/>
          <p:nvPr/>
        </p:nvSpPr>
        <p:spPr>
          <a:xfrm rot="-180000">
            <a:off x="6752167" y="29802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14" name="文本框 49" title=""/>
          <p:cNvSpPr txBox="1"/>
          <p:nvPr/>
        </p:nvSpPr>
        <p:spPr>
          <a:xfrm rot="-5350866">
            <a:off x="8413751" y="28130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15" name="文本框 50" title=""/>
          <p:cNvSpPr txBox="1"/>
          <p:nvPr/>
        </p:nvSpPr>
        <p:spPr>
          <a:xfrm rot="-170103">
            <a:off x="7452784" y="34544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16" name="文本框 51" title=""/>
          <p:cNvSpPr txBox="1"/>
          <p:nvPr/>
        </p:nvSpPr>
        <p:spPr>
          <a:xfrm rot="-5350866">
            <a:off x="7793567" y="45783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17" name="文本框 32" title=""/>
          <p:cNvSpPr txBox="1"/>
          <p:nvPr/>
        </p:nvSpPr>
        <p:spPr>
          <a:xfrm rot="1209897">
            <a:off x="1515533" y="51667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18" name="文本框 34" title=""/>
          <p:cNvSpPr txBox="1"/>
          <p:nvPr/>
        </p:nvSpPr>
        <p:spPr>
          <a:xfrm rot="4149897">
            <a:off x="2857500" y="46079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19" name="文本框 36" title=""/>
          <p:cNvSpPr txBox="1"/>
          <p:nvPr/>
        </p:nvSpPr>
        <p:spPr>
          <a:xfrm rot="-1380000">
            <a:off x="2139951" y="43053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20" name="文本框 37" title=""/>
          <p:cNvSpPr txBox="1"/>
          <p:nvPr/>
        </p:nvSpPr>
        <p:spPr>
          <a:xfrm rot="1029897">
            <a:off x="3314700" y="36724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21" name="文本框 45" title=""/>
          <p:cNvSpPr txBox="1"/>
          <p:nvPr/>
        </p:nvSpPr>
        <p:spPr>
          <a:xfrm rot="-1380000">
            <a:off x="4216400" y="4195233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22" name="文本框 46" title=""/>
          <p:cNvSpPr txBox="1"/>
          <p:nvPr/>
        </p:nvSpPr>
        <p:spPr>
          <a:xfrm rot="-170103">
            <a:off x="1049867" y="20404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23" name="文本框 47" title=""/>
          <p:cNvSpPr txBox="1"/>
          <p:nvPr/>
        </p:nvSpPr>
        <p:spPr>
          <a:xfrm rot="1029897">
            <a:off x="1104900" y="45339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24" name="文本框 49" title=""/>
          <p:cNvSpPr txBox="1"/>
          <p:nvPr/>
        </p:nvSpPr>
        <p:spPr>
          <a:xfrm rot="-170103">
            <a:off x="4013200" y="51159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25" name="文本框 50" title=""/>
          <p:cNvSpPr txBox="1"/>
          <p:nvPr/>
        </p:nvSpPr>
        <p:spPr>
          <a:xfrm rot="-170103">
            <a:off x="5543551" y="42269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26" name="文本框 51" title=""/>
          <p:cNvSpPr txBox="1"/>
          <p:nvPr/>
        </p:nvSpPr>
        <p:spPr>
          <a:xfrm rot="-170103">
            <a:off x="5765800" y="52387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27" name="文本框 34" title=""/>
          <p:cNvSpPr txBox="1"/>
          <p:nvPr/>
        </p:nvSpPr>
        <p:spPr>
          <a:xfrm rot="-5070842">
            <a:off x="429684" y="2722033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28" name="文本框 34" title=""/>
          <p:cNvSpPr txBox="1"/>
          <p:nvPr/>
        </p:nvSpPr>
        <p:spPr>
          <a:xfrm rot="4149897">
            <a:off x="1786467" y="28786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29" name="文本框 36" title=""/>
          <p:cNvSpPr txBox="1"/>
          <p:nvPr/>
        </p:nvSpPr>
        <p:spPr>
          <a:xfrm rot="-170103">
            <a:off x="429684" y="1782233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30" name="文本框 37" title=""/>
          <p:cNvSpPr txBox="1"/>
          <p:nvPr/>
        </p:nvSpPr>
        <p:spPr>
          <a:xfrm rot="1029897">
            <a:off x="1784351" y="22457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31" name="文本框 45" title=""/>
          <p:cNvSpPr txBox="1"/>
          <p:nvPr/>
        </p:nvSpPr>
        <p:spPr>
          <a:xfrm rot="-1380000">
            <a:off x="2823633" y="1528233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32" name="文本框 46" title=""/>
          <p:cNvSpPr txBox="1"/>
          <p:nvPr/>
        </p:nvSpPr>
        <p:spPr>
          <a:xfrm rot="-1380000">
            <a:off x="3583517" y="17547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33" name="文本框 47" title=""/>
          <p:cNvSpPr txBox="1"/>
          <p:nvPr/>
        </p:nvSpPr>
        <p:spPr>
          <a:xfrm rot="-180000">
            <a:off x="3221567" y="2506133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34" name="文本框 49" title=""/>
          <p:cNvSpPr txBox="1"/>
          <p:nvPr/>
        </p:nvSpPr>
        <p:spPr>
          <a:xfrm rot="-1380000">
            <a:off x="4368800" y="20510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35" name="文本框 50" title=""/>
          <p:cNvSpPr txBox="1"/>
          <p:nvPr/>
        </p:nvSpPr>
        <p:spPr>
          <a:xfrm rot="-1380000">
            <a:off x="3799417" y="28257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36" name="文本框 51" title=""/>
          <p:cNvSpPr txBox="1"/>
          <p:nvPr/>
        </p:nvSpPr>
        <p:spPr>
          <a:xfrm rot="-1380000">
            <a:off x="4646084" y="30077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37" name="文本框 32" title=""/>
          <p:cNvSpPr txBox="1"/>
          <p:nvPr/>
        </p:nvSpPr>
        <p:spPr>
          <a:xfrm rot="1209897">
            <a:off x="6819900" y="47180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38" name="文本框 34" title=""/>
          <p:cNvSpPr txBox="1"/>
          <p:nvPr/>
        </p:nvSpPr>
        <p:spPr>
          <a:xfrm rot="-1030866">
            <a:off x="8417984" y="51921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39" name="文本框 36" title=""/>
          <p:cNvSpPr txBox="1"/>
          <p:nvPr/>
        </p:nvSpPr>
        <p:spPr>
          <a:xfrm rot="368503">
            <a:off x="7698317" y="38121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40" name="文本框 37" title=""/>
          <p:cNvSpPr txBox="1"/>
          <p:nvPr/>
        </p:nvSpPr>
        <p:spPr>
          <a:xfrm rot="829244">
            <a:off x="7046384" y="52980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41" name="文本框 45" title=""/>
          <p:cNvSpPr txBox="1"/>
          <p:nvPr/>
        </p:nvSpPr>
        <p:spPr>
          <a:xfrm rot="-4502722">
            <a:off x="9038167" y="33337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42" name="文本框 46" title=""/>
          <p:cNvSpPr txBox="1"/>
          <p:nvPr/>
        </p:nvSpPr>
        <p:spPr>
          <a:xfrm rot="2702238">
            <a:off x="10090151" y="40830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43" name="文本框 47" title=""/>
          <p:cNvSpPr txBox="1"/>
          <p:nvPr/>
        </p:nvSpPr>
        <p:spPr>
          <a:xfrm rot="-3456638">
            <a:off x="8991600" y="4538133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44" name="文本框 51" title=""/>
          <p:cNvSpPr txBox="1"/>
          <p:nvPr/>
        </p:nvSpPr>
        <p:spPr>
          <a:xfrm rot="-3180423">
            <a:off x="10809817" y="43539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45" name="文本框 52" title=""/>
          <p:cNvSpPr txBox="1"/>
          <p:nvPr/>
        </p:nvSpPr>
        <p:spPr>
          <a:xfrm rot="-3640556">
            <a:off x="9652000" y="47879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46" name="文本框 53" title=""/>
          <p:cNvSpPr txBox="1"/>
          <p:nvPr/>
        </p:nvSpPr>
        <p:spPr>
          <a:xfrm rot="1549510">
            <a:off x="10706100" y="32025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47" name="文本框 32" title=""/>
          <p:cNvSpPr txBox="1"/>
          <p:nvPr/>
        </p:nvSpPr>
        <p:spPr>
          <a:xfrm rot="4190103">
            <a:off x="5717117" y="33422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48" name="文本框 34" title=""/>
          <p:cNvSpPr txBox="1"/>
          <p:nvPr/>
        </p:nvSpPr>
        <p:spPr>
          <a:xfrm rot="8340000">
            <a:off x="6563784" y="41846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49" name="文本框 36" title=""/>
          <p:cNvSpPr txBox="1"/>
          <p:nvPr/>
        </p:nvSpPr>
        <p:spPr>
          <a:xfrm rot="-1160763">
            <a:off x="7698317" y="23346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50" name="文本框 37" title=""/>
          <p:cNvSpPr txBox="1"/>
          <p:nvPr/>
        </p:nvSpPr>
        <p:spPr>
          <a:xfrm rot="39237">
            <a:off x="7533217" y="30310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51" name="文本框 45" title=""/>
          <p:cNvSpPr txBox="1"/>
          <p:nvPr/>
        </p:nvSpPr>
        <p:spPr>
          <a:xfrm rot="-1160763">
            <a:off x="8445500" y="23643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52" name="文本框 46" title=""/>
          <p:cNvSpPr txBox="1"/>
          <p:nvPr/>
        </p:nvSpPr>
        <p:spPr>
          <a:xfrm rot="-1160763">
            <a:off x="8938684" y="26500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53" name="文本框 47" title=""/>
          <p:cNvSpPr txBox="1"/>
          <p:nvPr/>
        </p:nvSpPr>
        <p:spPr>
          <a:xfrm rot="39237">
            <a:off x="9580033" y="32766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54" name="文本框 49" title=""/>
          <p:cNvSpPr txBox="1"/>
          <p:nvPr/>
        </p:nvSpPr>
        <p:spPr>
          <a:xfrm rot="-1160763">
            <a:off x="10695517" y="27559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55" name="文本框 50" title=""/>
          <p:cNvSpPr txBox="1"/>
          <p:nvPr/>
        </p:nvSpPr>
        <p:spPr>
          <a:xfrm rot="-1160763">
            <a:off x="9984317" y="25781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56" name="文本框 51" title=""/>
          <p:cNvSpPr txBox="1"/>
          <p:nvPr/>
        </p:nvSpPr>
        <p:spPr>
          <a:xfrm rot="-1160763">
            <a:off x="10619317" y="3725333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57" name="文本框 32" title=""/>
          <p:cNvSpPr txBox="1"/>
          <p:nvPr/>
        </p:nvSpPr>
        <p:spPr>
          <a:xfrm rot="4190103">
            <a:off x="3687233" y="44534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58" name="文本框 34" title=""/>
          <p:cNvSpPr txBox="1"/>
          <p:nvPr/>
        </p:nvSpPr>
        <p:spPr>
          <a:xfrm rot="8340000">
            <a:off x="5232400" y="37549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59" name="文本框 36" title=""/>
          <p:cNvSpPr txBox="1"/>
          <p:nvPr/>
        </p:nvSpPr>
        <p:spPr>
          <a:xfrm rot="2810103">
            <a:off x="5084233" y="23135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60" name="文本框 37" title=""/>
          <p:cNvSpPr txBox="1"/>
          <p:nvPr/>
        </p:nvSpPr>
        <p:spPr>
          <a:xfrm rot="4010103">
            <a:off x="5084233" y="30374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61" name="文本框 45" title=""/>
          <p:cNvSpPr txBox="1"/>
          <p:nvPr/>
        </p:nvSpPr>
        <p:spPr>
          <a:xfrm rot="2810103">
            <a:off x="5831417" y="23431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62" name="文本框 46" title=""/>
          <p:cNvSpPr txBox="1"/>
          <p:nvPr/>
        </p:nvSpPr>
        <p:spPr>
          <a:xfrm rot="2810103">
            <a:off x="6324600" y="26289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63" name="文本框 47" title=""/>
          <p:cNvSpPr txBox="1"/>
          <p:nvPr/>
        </p:nvSpPr>
        <p:spPr>
          <a:xfrm rot="4010103">
            <a:off x="6324600" y="33528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64" name="文本框 49" title=""/>
          <p:cNvSpPr txBox="1"/>
          <p:nvPr/>
        </p:nvSpPr>
        <p:spPr>
          <a:xfrm rot="-1160763">
            <a:off x="8299451" y="33930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65" name="文本框 50" title=""/>
          <p:cNvSpPr txBox="1"/>
          <p:nvPr/>
        </p:nvSpPr>
        <p:spPr>
          <a:xfrm rot="4020000">
            <a:off x="6957484" y="35073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66" name="文本框 51" title=""/>
          <p:cNvSpPr txBox="1"/>
          <p:nvPr/>
        </p:nvSpPr>
        <p:spPr>
          <a:xfrm rot="-1160763">
            <a:off x="7465484" y="42926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67" name="文本框 32" title=""/>
          <p:cNvSpPr txBox="1"/>
          <p:nvPr/>
        </p:nvSpPr>
        <p:spPr>
          <a:xfrm rot="5400000">
            <a:off x="1521884" y="43053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68" name="文本框 34" title=""/>
          <p:cNvSpPr txBox="1"/>
          <p:nvPr/>
        </p:nvSpPr>
        <p:spPr>
          <a:xfrm rot="8340000">
            <a:off x="2508251" y="47371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69" name="文本框 36" title=""/>
          <p:cNvSpPr txBox="1"/>
          <p:nvPr/>
        </p:nvSpPr>
        <p:spPr>
          <a:xfrm rot="2810103">
            <a:off x="2482851" y="36427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70" name="文本框 37" title=""/>
          <p:cNvSpPr txBox="1"/>
          <p:nvPr/>
        </p:nvSpPr>
        <p:spPr>
          <a:xfrm rot="5220000">
            <a:off x="3062817" y="40195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71" name="文本框 45" title=""/>
          <p:cNvSpPr txBox="1"/>
          <p:nvPr/>
        </p:nvSpPr>
        <p:spPr>
          <a:xfrm rot="2810103">
            <a:off x="3746500" y="3661833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72" name="文本框 46" title=""/>
          <p:cNvSpPr txBox="1"/>
          <p:nvPr/>
        </p:nvSpPr>
        <p:spPr>
          <a:xfrm rot="4020000">
            <a:off x="933451" y="26183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73" name="文本框 47" title=""/>
          <p:cNvSpPr txBox="1"/>
          <p:nvPr/>
        </p:nvSpPr>
        <p:spPr>
          <a:xfrm rot="5220000">
            <a:off x="935567" y="38629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74" name="文本框 49" title=""/>
          <p:cNvSpPr txBox="1"/>
          <p:nvPr/>
        </p:nvSpPr>
        <p:spPr>
          <a:xfrm rot="4020000">
            <a:off x="3285067" y="49868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75" name="文本框 50" title=""/>
          <p:cNvSpPr txBox="1"/>
          <p:nvPr/>
        </p:nvSpPr>
        <p:spPr>
          <a:xfrm rot="4020000">
            <a:off x="4936067" y="44894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76" name="文本框 51" title=""/>
          <p:cNvSpPr txBox="1"/>
          <p:nvPr/>
        </p:nvSpPr>
        <p:spPr>
          <a:xfrm rot="4020000">
            <a:off x="5429251" y="47752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77" name="文本框 32" title=""/>
          <p:cNvSpPr txBox="1"/>
          <p:nvPr/>
        </p:nvSpPr>
        <p:spPr>
          <a:xfrm rot="-880739">
            <a:off x="685800" y="33528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78" name="文本框 34" title=""/>
          <p:cNvSpPr txBox="1"/>
          <p:nvPr/>
        </p:nvSpPr>
        <p:spPr>
          <a:xfrm rot="8340000">
            <a:off x="1672167" y="34565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79" name="文本框 36" title=""/>
          <p:cNvSpPr txBox="1"/>
          <p:nvPr/>
        </p:nvSpPr>
        <p:spPr>
          <a:xfrm rot="4020000">
            <a:off x="2226733" y="20150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80" name="文本框 37" title=""/>
          <p:cNvSpPr txBox="1"/>
          <p:nvPr/>
        </p:nvSpPr>
        <p:spPr>
          <a:xfrm rot="5220000">
            <a:off x="2226733" y="27389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81" name="文本框 45" title=""/>
          <p:cNvSpPr txBox="1"/>
          <p:nvPr/>
        </p:nvSpPr>
        <p:spPr>
          <a:xfrm rot="2810103">
            <a:off x="2973917" y="20447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82" name="文本框 46" title=""/>
          <p:cNvSpPr txBox="1"/>
          <p:nvPr/>
        </p:nvSpPr>
        <p:spPr>
          <a:xfrm rot="2810103">
            <a:off x="3467100" y="23304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83" name="文本框 47" title=""/>
          <p:cNvSpPr txBox="1"/>
          <p:nvPr/>
        </p:nvSpPr>
        <p:spPr>
          <a:xfrm rot="4010103">
            <a:off x="3105151" y="30839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84" name="文本框 49" title=""/>
          <p:cNvSpPr txBox="1"/>
          <p:nvPr/>
        </p:nvSpPr>
        <p:spPr>
          <a:xfrm rot="2810103">
            <a:off x="4250267" y="26289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85" name="文本框 50" title=""/>
          <p:cNvSpPr txBox="1"/>
          <p:nvPr/>
        </p:nvSpPr>
        <p:spPr>
          <a:xfrm rot="2810103">
            <a:off x="4099984" y="32088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86" name="文本框 51" title=""/>
          <p:cNvSpPr txBox="1"/>
          <p:nvPr/>
        </p:nvSpPr>
        <p:spPr>
          <a:xfrm rot="2810103">
            <a:off x="4593167" y="34946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87" name="文本框 32" title=""/>
          <p:cNvSpPr txBox="1"/>
          <p:nvPr/>
        </p:nvSpPr>
        <p:spPr>
          <a:xfrm rot="5400000">
            <a:off x="6335184" y="49106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88" name="文本框 34" title=""/>
          <p:cNvSpPr txBox="1"/>
          <p:nvPr/>
        </p:nvSpPr>
        <p:spPr>
          <a:xfrm rot="3159237">
            <a:off x="7759700" y="53424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89" name="文本框 36" title=""/>
          <p:cNvSpPr txBox="1"/>
          <p:nvPr/>
        </p:nvSpPr>
        <p:spPr>
          <a:xfrm rot="-1160763">
            <a:off x="8316384" y="39010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90" name="文本框 37" title=""/>
          <p:cNvSpPr txBox="1"/>
          <p:nvPr/>
        </p:nvSpPr>
        <p:spPr>
          <a:xfrm rot="39237">
            <a:off x="8316384" y="46249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91" name="文本框 45" title=""/>
          <p:cNvSpPr txBox="1"/>
          <p:nvPr/>
        </p:nvSpPr>
        <p:spPr>
          <a:xfrm rot="-1160763">
            <a:off x="9063567" y="39306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92" name="文本框 46" title=""/>
          <p:cNvSpPr txBox="1"/>
          <p:nvPr/>
        </p:nvSpPr>
        <p:spPr>
          <a:xfrm rot="-1160763">
            <a:off x="9556751" y="42164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93" name="文本框 47" title=""/>
          <p:cNvSpPr txBox="1"/>
          <p:nvPr/>
        </p:nvSpPr>
        <p:spPr>
          <a:xfrm rot="39237">
            <a:off x="9139767" y="49741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94" name="文本框 49" title=""/>
          <p:cNvSpPr txBox="1"/>
          <p:nvPr/>
        </p:nvSpPr>
        <p:spPr>
          <a:xfrm rot="-1160763">
            <a:off x="10251017" y="46037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95" name="文本框 50" title=""/>
          <p:cNvSpPr txBox="1"/>
          <p:nvPr/>
        </p:nvSpPr>
        <p:spPr>
          <a:xfrm rot="-1160763">
            <a:off x="10189633" y="50948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9796" name="文本框 51" title=""/>
          <p:cNvSpPr txBox="1"/>
          <p:nvPr/>
        </p:nvSpPr>
        <p:spPr>
          <a:xfrm rot="-1160763">
            <a:off x="9040284" y="1528233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3361267" y="764117"/>
            <a:ext cx="5704417" cy="748030"/>
          </a:xfrm>
          <a:prstGeom prst="rect">
            <a:avLst/>
          </a:prstGeom>
          <a:noFill/>
          <a:ln w="57150" cap="flat" cmpd="thickThin">
            <a:solidFill>
              <a:srgbClr val="FF99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 eaLnBrk="0" hangingPunct="0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0" lang="zh-CN" altLang="en-US" sz="4265" b="1" kern="1200" cap="none" spc="0" normalizeH="0" baseline="0" noProof="0">
                <a:solidFill>
                  <a:srgbClr val="0000FF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土地改革的必要性</a:t>
            </a:r>
            <a:endParaRPr kumimoji="0" lang="zh-CN" altLang="en-US" sz="4265" b="1" kern="1200" cap="none" spc="0" normalizeH="0" baseline="0" noProof="0">
              <a:solidFill>
                <a:srgbClr val="0000FF"/>
              </a:solidFill>
              <a:effectLst>
                <a:outerShdw blurRad="38100" dist="38100" dir="2700000">
                  <a:srgbClr val="FFFFFF"/>
                </a:outerShdw>
              </a:effectLst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文本框 5122" title=""/>
          <p:cNvSpPr txBox="1"/>
          <p:nvPr/>
        </p:nvSpPr>
        <p:spPr>
          <a:xfrm>
            <a:off x="613833" y="2027767"/>
            <a:ext cx="10964333" cy="393509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lnSpc>
                <a:spcPct val="110000"/>
              </a:lnSpc>
              <a:spcBef>
                <a:spcPts val="1800"/>
              </a:spcBef>
              <a:buFont typeface="黑体" panose="02010609060101010101" pitchFamily="49" charset="-122"/>
              <a:buAutoNum type="circleNumDbPlain"/>
            </a:pPr>
            <a:r>
              <a:rPr lang="zh-CN" altLang="en-US" sz="4265" b="1">
                <a:latin typeface="宋体" panose="02010600030101010101" pitchFamily="2" charset="-122"/>
                <a:ea typeface="宋体" panose="02010600030101010101" pitchFamily="2" charset="-122"/>
              </a:rPr>
              <a:t>新中国成立后，占全国</a:t>
            </a:r>
            <a:r>
              <a:rPr lang="en-US" altLang="zh-CN" sz="4265" b="1"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zh-CN" altLang="en-US" sz="4265" b="1">
                <a:latin typeface="宋体" panose="02010600030101010101" pitchFamily="2" charset="-122"/>
                <a:ea typeface="宋体" panose="02010600030101010101" pitchFamily="2" charset="-122"/>
              </a:rPr>
              <a:t>亿多人口的</a:t>
            </a:r>
            <a:r>
              <a:rPr lang="zh-CN" altLang="en-US" sz="4265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新解放区</a:t>
            </a:r>
            <a:r>
              <a:rPr lang="zh-CN" altLang="en-US" sz="4265" b="1">
                <a:latin typeface="宋体" panose="02010600030101010101" pitchFamily="2" charset="-122"/>
                <a:ea typeface="宋体" panose="02010600030101010101" pitchFamily="2" charset="-122"/>
              </a:rPr>
              <a:t>还没有进行土地改革，广大农民迫切要求进行土地改革，获得土地。</a:t>
            </a:r>
            <a:endParaRPr lang="en-US" altLang="zh-CN" sz="4265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514350" indent="-514350">
              <a:lnSpc>
                <a:spcPct val="110000"/>
              </a:lnSpc>
              <a:spcBef>
                <a:spcPts val="1800"/>
              </a:spcBef>
              <a:buFont typeface="黑体" panose="02010609060101010101" pitchFamily="49" charset="-122"/>
              <a:buAutoNum type="circleNumDbPlain"/>
            </a:pPr>
            <a:r>
              <a:rPr lang="zh-CN" altLang="en-US" sz="4265" b="1">
                <a:latin typeface="宋体" panose="02010600030101010101" pitchFamily="2" charset="-122"/>
                <a:ea typeface="宋体" panose="02010600030101010101" pitchFamily="2" charset="-122"/>
              </a:rPr>
              <a:t>封建土地制度严重阻碍农村经济和中国社会的发展。</a:t>
            </a:r>
            <a:endParaRPr lang="zh-CN" altLang="en-US" sz="4265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650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1963" y="1142984"/>
            <a:ext cx="10668031" cy="4800804"/>
          </a:xfrm>
          <a:prstGeom prst="rect">
            <a:avLst/>
          </a:prstGeom>
          <a:noFill/>
          <a:ln w="15875">
            <a:solidFill>
              <a:srgbClr val="FF66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Text Box 2" title=""/>
          <p:cNvSpPr txBox="1">
            <a:spLocks noChangeArrowheads="1"/>
          </p:cNvSpPr>
          <p:nvPr/>
        </p:nvSpPr>
        <p:spPr bwMode="auto">
          <a:xfrm>
            <a:off x="476211" y="1047733"/>
            <a:ext cx="11269133" cy="5182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5335" b="1">
                <a:latin typeface="黑体" panose="02010609060101010101" pitchFamily="49" charset="-122"/>
                <a:ea typeface="黑体" panose="02010609060101010101" pitchFamily="49" charset="-122"/>
              </a:rPr>
              <a:t>“</a:t>
            </a:r>
            <a:r>
              <a:rPr lang="zh-CN" altLang="en-US" sz="5335" b="1" u="sng">
                <a:solidFill>
                  <a:srgbClr val="66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废除地主阶级封建剥削的土地所有制，实行农民的土地所有制</a:t>
            </a:r>
            <a:r>
              <a:rPr lang="en-US" altLang="zh-CN" sz="5335" b="1" u="sng">
                <a:solidFill>
                  <a:srgbClr val="66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</a:t>
            </a:r>
            <a:r>
              <a:rPr lang="zh-CN" altLang="en-US" sz="5335" b="1" u="sng">
                <a:solidFill>
                  <a:srgbClr val="66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内容），</a:t>
            </a:r>
            <a:r>
              <a:rPr lang="zh-CN" altLang="en-US" sz="5335" b="1">
                <a:latin typeface="黑体" panose="02010609060101010101" pitchFamily="49" charset="-122"/>
                <a:ea typeface="黑体" panose="02010609060101010101" pitchFamily="49" charset="-122"/>
              </a:rPr>
              <a:t>借以解放农村生产力，发展农业生产，为新中国的工业化开辟道路</a:t>
            </a:r>
            <a:r>
              <a:rPr lang="en-US" altLang="zh-CN" sz="5335" b="1">
                <a:latin typeface="黑体" panose="02010609060101010101" pitchFamily="49" charset="-122"/>
                <a:ea typeface="黑体" panose="02010609060101010101" pitchFamily="49" charset="-122"/>
              </a:rPr>
              <a:t>(</a:t>
            </a:r>
            <a:r>
              <a:rPr lang="zh-CN" altLang="en-US" sz="5335" b="1">
                <a:solidFill>
                  <a:srgbClr val="66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基本目的</a:t>
            </a:r>
            <a:r>
              <a:rPr lang="zh-CN" altLang="en-US" sz="5335" b="1">
                <a:latin typeface="黑体" panose="02010609060101010101" pitchFamily="49" charset="-122"/>
                <a:ea typeface="黑体" panose="02010609060101010101" pitchFamily="49" charset="-122"/>
              </a:rPr>
              <a:t>）。</a:t>
            </a:r>
            <a:r>
              <a:rPr lang="zh-CN" altLang="en-US" sz="5335" b="1">
                <a:latin typeface="Verdana" panose="020b0604030504040204" pitchFamily="34" charset="0"/>
                <a:ea typeface="黑体" panose="02010609060101010101" pitchFamily="49" charset="-122"/>
              </a:rPr>
              <a:t>”</a:t>
            </a:r>
            <a:endParaRPr lang="zh-CN" altLang="en-US" sz="5335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r" eaLnBrk="1" hangingPunct="1">
              <a:spcBef>
                <a:spcPct val="50000"/>
              </a:spcBef>
            </a:pPr>
            <a:r>
              <a:rPr lang="en-US" altLang="zh-CN" sz="4265" b="1">
                <a:latin typeface="黑体" panose="02010609060101010101" pitchFamily="49" charset="-122"/>
                <a:ea typeface="黑体" panose="02010609060101010101" pitchFamily="49" charset="-122"/>
              </a:rPr>
              <a:t>——《</a:t>
            </a:r>
            <a:r>
              <a:rPr lang="zh-CN" altLang="en-US" sz="4265" b="1">
                <a:latin typeface="黑体" panose="02010609060101010101" pitchFamily="49" charset="-122"/>
                <a:ea typeface="黑体" panose="02010609060101010101" pitchFamily="49" charset="-122"/>
              </a:rPr>
              <a:t>中华人民共和国土地改革法</a:t>
            </a:r>
            <a:r>
              <a:rPr lang="en-US" altLang="zh-CN" sz="4265" b="1"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endParaRPr lang="en-US" altLang="zh-CN" sz="4265" b="1">
              <a:solidFill>
                <a:srgbClr val="A5002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698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87049" y="886265"/>
            <a:ext cx="6318265" cy="3216707"/>
          </a:xfrm>
          <a:prstGeom prst="rect">
            <a:avLst/>
          </a:prstGeom>
          <a:noFill/>
          <a:ln w="9525">
            <a:solidFill>
              <a:srgbClr val="FF66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699" name="Rectangle 3" title=""/>
          <p:cNvSpPr>
            <a:spLocks noChangeArrowheads="1"/>
          </p:cNvSpPr>
          <p:nvPr/>
        </p:nvSpPr>
        <p:spPr bwMode="auto">
          <a:xfrm>
            <a:off x="1047715" y="4572008"/>
            <a:ext cx="9429816" cy="1241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5" b="1">
                <a:solidFill>
                  <a:srgbClr val="66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1950</a:t>
            </a:r>
            <a:r>
              <a:rPr lang="zh-CN" altLang="en-US" sz="3735" b="1">
                <a:solidFill>
                  <a:srgbClr val="66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年</a:t>
            </a:r>
            <a:r>
              <a:rPr lang="en-US" altLang="zh-CN" sz="3735" b="1">
                <a:solidFill>
                  <a:srgbClr val="66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6</a:t>
            </a:r>
            <a:r>
              <a:rPr lang="zh-CN" altLang="en-US" sz="3735" b="1">
                <a:solidFill>
                  <a:srgbClr val="66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月</a:t>
            </a:r>
            <a:r>
              <a:rPr lang="en-US" altLang="zh-CN" sz="3735" b="1">
                <a:solidFill>
                  <a:srgbClr val="66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28</a:t>
            </a:r>
            <a:r>
              <a:rPr lang="zh-CN" altLang="en-US" sz="3735" b="1">
                <a:solidFill>
                  <a:srgbClr val="66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日，</a:t>
            </a:r>
            <a:r>
              <a:rPr lang="en-US" altLang="zh-CN" sz="3735" b="1">
                <a:solidFill>
                  <a:srgbClr val="66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3735" b="1">
                <a:solidFill>
                  <a:srgbClr val="66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中华人民共和国土地改革法</a:t>
            </a:r>
            <a:r>
              <a:rPr lang="en-US" altLang="zh-CN" sz="3735" b="1">
                <a:solidFill>
                  <a:srgbClr val="66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3735" b="1">
                <a:solidFill>
                  <a:srgbClr val="66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颁布，得到广大农民群众的热烈拥护</a:t>
            </a:r>
            <a:endParaRPr lang="en-US" altLang="zh-CN" sz="3735" b="1">
              <a:solidFill>
                <a:srgbClr val="6633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22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6012" y="1299044"/>
            <a:ext cx="3759185" cy="4204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3" name="Rectangle 3" title=""/>
          <p:cNvSpPr>
            <a:spLocks noChangeArrowheads="1"/>
          </p:cNvSpPr>
          <p:nvPr/>
        </p:nvSpPr>
        <p:spPr bwMode="auto">
          <a:xfrm>
            <a:off x="5048243" y="1428736"/>
            <a:ext cx="5526656" cy="4117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5" b="1">
                <a:latin typeface="黑体" panose="02010609060101010101" pitchFamily="49" charset="-122"/>
                <a:ea typeface="黑体" panose="02010609060101010101" pitchFamily="49" charset="-122"/>
              </a:rPr>
              <a:t>1950</a:t>
            </a:r>
            <a:r>
              <a:rPr lang="zh-CN" altLang="en-US" sz="3735" b="1">
                <a:latin typeface="黑体" panose="02010609060101010101" pitchFamily="49" charset="-122"/>
                <a:ea typeface="黑体" panose="02010609060101010101" pitchFamily="49" charset="-122"/>
              </a:rPr>
              <a:t>年</a:t>
            </a:r>
            <a:r>
              <a:rPr lang="en-US" altLang="zh-CN" sz="3735" b="1">
                <a:latin typeface="黑体" panose="02010609060101010101" pitchFamily="49" charset="-122"/>
                <a:ea typeface="黑体" panose="02010609060101010101" pitchFamily="49" charset="-122"/>
              </a:rPr>
              <a:t>6</a:t>
            </a:r>
            <a:r>
              <a:rPr lang="zh-CN" altLang="en-US" sz="3735" b="1">
                <a:latin typeface="黑体" panose="02010609060101010101" pitchFamily="49" charset="-122"/>
                <a:ea typeface="黑体" panose="02010609060101010101" pitchFamily="49" charset="-122"/>
              </a:rPr>
              <a:t>月</a:t>
            </a:r>
            <a:r>
              <a:rPr lang="en-US" altLang="zh-CN" sz="3735" b="1">
                <a:latin typeface="黑体" panose="02010609060101010101" pitchFamily="49" charset="-122"/>
                <a:ea typeface="黑体" panose="02010609060101010101" pitchFamily="49" charset="-122"/>
              </a:rPr>
              <a:t>28</a:t>
            </a:r>
            <a:r>
              <a:rPr lang="zh-CN" altLang="en-US" sz="3735" b="1">
                <a:latin typeface="黑体" panose="02010609060101010101" pitchFamily="49" charset="-122"/>
                <a:ea typeface="黑体" panose="02010609060101010101" pitchFamily="49" charset="-122"/>
              </a:rPr>
              <a:t>日，中央人民政府委员会第八次会议通过</a:t>
            </a:r>
            <a:r>
              <a:rPr lang="en-US" altLang="zh-CN" sz="3735" b="1"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3735" b="1">
                <a:latin typeface="黑体" panose="02010609060101010101" pitchFamily="49" charset="-122"/>
                <a:ea typeface="黑体" panose="02010609060101010101" pitchFamily="49" charset="-122"/>
              </a:rPr>
              <a:t>中华人民共和国土地改革法</a:t>
            </a:r>
            <a:r>
              <a:rPr lang="en-US" altLang="zh-CN" sz="3735" b="1"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3735" b="1"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r>
              <a:rPr lang="en-US" altLang="zh-CN" sz="3735" b="1"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3735" b="1">
                <a:latin typeface="黑体" panose="02010609060101010101" pitchFamily="49" charset="-122"/>
                <a:ea typeface="黑体" panose="02010609060101010101" pitchFamily="49" charset="-122"/>
              </a:rPr>
              <a:t>南方日报</a:t>
            </a:r>
            <a:r>
              <a:rPr lang="en-US" altLang="zh-CN" sz="3735" b="1"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3735" b="1">
                <a:latin typeface="黑体" panose="02010609060101010101" pitchFamily="49" charset="-122"/>
                <a:ea typeface="黑体" panose="02010609060101010101" pitchFamily="49" charset="-122"/>
              </a:rPr>
              <a:t>于三十日在第一版头条全文刊登，番禺农民高兴得围拢起来争相阅读</a:t>
            </a:r>
            <a:endParaRPr lang="zh-CN" altLang="en-US" sz="3735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5" name="文本框 32" title=""/>
          <p:cNvSpPr txBox="1"/>
          <p:nvPr/>
        </p:nvSpPr>
        <p:spPr>
          <a:xfrm>
            <a:off x="5966884" y="3901017"/>
            <a:ext cx="30988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24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46" name="文本框 34" title=""/>
          <p:cNvSpPr txBox="1"/>
          <p:nvPr/>
        </p:nvSpPr>
        <p:spPr>
          <a:xfrm rot="-280097">
            <a:off x="10754784" y="21695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47" name="文本框 36" title=""/>
          <p:cNvSpPr txBox="1"/>
          <p:nvPr/>
        </p:nvSpPr>
        <p:spPr>
          <a:xfrm rot="-5350866">
            <a:off x="7814733" y="17547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48" name="文本框 37" title=""/>
          <p:cNvSpPr txBox="1"/>
          <p:nvPr/>
        </p:nvSpPr>
        <p:spPr>
          <a:xfrm rot="-4150866">
            <a:off x="7107767" y="22987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49" name="文本框 45" title=""/>
          <p:cNvSpPr txBox="1"/>
          <p:nvPr/>
        </p:nvSpPr>
        <p:spPr>
          <a:xfrm rot="-5350866">
            <a:off x="8561917" y="17843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50" name="文本框 46" title=""/>
          <p:cNvSpPr txBox="1"/>
          <p:nvPr/>
        </p:nvSpPr>
        <p:spPr>
          <a:xfrm rot="-424911">
            <a:off x="9423400" y="20933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51" name="文本框 47" title=""/>
          <p:cNvSpPr txBox="1"/>
          <p:nvPr/>
        </p:nvSpPr>
        <p:spPr>
          <a:xfrm rot="-4150866">
            <a:off x="10206567" y="3331633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52" name="文本框 49" title=""/>
          <p:cNvSpPr txBox="1"/>
          <p:nvPr/>
        </p:nvSpPr>
        <p:spPr>
          <a:xfrm rot="657351">
            <a:off x="10890251" y="15769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53" name="文本框 50" title=""/>
          <p:cNvSpPr txBox="1"/>
          <p:nvPr/>
        </p:nvSpPr>
        <p:spPr>
          <a:xfrm rot="1480325">
            <a:off x="9855200" y="16594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54" name="文本框 51" title=""/>
          <p:cNvSpPr txBox="1"/>
          <p:nvPr/>
        </p:nvSpPr>
        <p:spPr>
          <a:xfrm rot="-5350866">
            <a:off x="11154833" y="36195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55" name="文本框 32" title=""/>
          <p:cNvSpPr txBox="1"/>
          <p:nvPr/>
        </p:nvSpPr>
        <p:spPr>
          <a:xfrm>
            <a:off x="4349751" y="47476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56" name="文本框 34" title=""/>
          <p:cNvSpPr txBox="1"/>
          <p:nvPr/>
        </p:nvSpPr>
        <p:spPr>
          <a:xfrm rot="4149897">
            <a:off x="5952067" y="4665133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57" name="文本框 36" title=""/>
          <p:cNvSpPr txBox="1"/>
          <p:nvPr/>
        </p:nvSpPr>
        <p:spPr>
          <a:xfrm rot="-1380000">
            <a:off x="5200651" y="17356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58" name="文本框 37" title=""/>
          <p:cNvSpPr txBox="1"/>
          <p:nvPr/>
        </p:nvSpPr>
        <p:spPr>
          <a:xfrm rot="-180000">
            <a:off x="5507567" y="27389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59" name="文本框 45" title=""/>
          <p:cNvSpPr txBox="1"/>
          <p:nvPr/>
        </p:nvSpPr>
        <p:spPr>
          <a:xfrm rot="-1380000">
            <a:off x="5947833" y="17653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60" name="文本框 46" title=""/>
          <p:cNvSpPr txBox="1"/>
          <p:nvPr/>
        </p:nvSpPr>
        <p:spPr>
          <a:xfrm rot="-1380000">
            <a:off x="6441017" y="20510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61" name="文本框 47" title=""/>
          <p:cNvSpPr txBox="1"/>
          <p:nvPr/>
        </p:nvSpPr>
        <p:spPr>
          <a:xfrm rot="-180000">
            <a:off x="6752167" y="29802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62" name="文本框 49" title=""/>
          <p:cNvSpPr txBox="1"/>
          <p:nvPr/>
        </p:nvSpPr>
        <p:spPr>
          <a:xfrm rot="-5350866">
            <a:off x="8413751" y="28130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63" name="文本框 50" title=""/>
          <p:cNvSpPr txBox="1"/>
          <p:nvPr/>
        </p:nvSpPr>
        <p:spPr>
          <a:xfrm rot="-170103">
            <a:off x="7452784" y="34544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64" name="文本框 51" title=""/>
          <p:cNvSpPr txBox="1"/>
          <p:nvPr/>
        </p:nvSpPr>
        <p:spPr>
          <a:xfrm rot="-5350866">
            <a:off x="7793567" y="45783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65" name="文本框 32" title=""/>
          <p:cNvSpPr txBox="1"/>
          <p:nvPr/>
        </p:nvSpPr>
        <p:spPr>
          <a:xfrm rot="1209897">
            <a:off x="1515533" y="51667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66" name="文本框 34" title=""/>
          <p:cNvSpPr txBox="1"/>
          <p:nvPr/>
        </p:nvSpPr>
        <p:spPr>
          <a:xfrm rot="4149897">
            <a:off x="2857500" y="46079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67" name="文本框 36" title=""/>
          <p:cNvSpPr txBox="1"/>
          <p:nvPr/>
        </p:nvSpPr>
        <p:spPr>
          <a:xfrm rot="-1380000">
            <a:off x="2139951" y="43053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68" name="文本框 37" title=""/>
          <p:cNvSpPr txBox="1"/>
          <p:nvPr/>
        </p:nvSpPr>
        <p:spPr>
          <a:xfrm rot="1029897">
            <a:off x="3314700" y="36724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69" name="文本框 45" title=""/>
          <p:cNvSpPr txBox="1"/>
          <p:nvPr/>
        </p:nvSpPr>
        <p:spPr>
          <a:xfrm rot="-1380000">
            <a:off x="4216400" y="4195233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70" name="文本框 46" title=""/>
          <p:cNvSpPr txBox="1"/>
          <p:nvPr/>
        </p:nvSpPr>
        <p:spPr>
          <a:xfrm rot="-170103">
            <a:off x="1049867" y="20404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71" name="文本框 47" title=""/>
          <p:cNvSpPr txBox="1"/>
          <p:nvPr/>
        </p:nvSpPr>
        <p:spPr>
          <a:xfrm rot="1029897">
            <a:off x="1104900" y="45339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72" name="文本框 49" title=""/>
          <p:cNvSpPr txBox="1"/>
          <p:nvPr/>
        </p:nvSpPr>
        <p:spPr>
          <a:xfrm rot="-170103">
            <a:off x="4013200" y="51159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73" name="文本框 50" title=""/>
          <p:cNvSpPr txBox="1"/>
          <p:nvPr/>
        </p:nvSpPr>
        <p:spPr>
          <a:xfrm rot="-170103">
            <a:off x="5543551" y="42269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74" name="文本框 51" title=""/>
          <p:cNvSpPr txBox="1"/>
          <p:nvPr/>
        </p:nvSpPr>
        <p:spPr>
          <a:xfrm rot="-170103">
            <a:off x="5765800" y="52387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75" name="文本框 37" title=""/>
          <p:cNvSpPr txBox="1"/>
          <p:nvPr/>
        </p:nvSpPr>
        <p:spPr>
          <a:xfrm rot="-5070842">
            <a:off x="429684" y="2722033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76" name="文本框 34" title=""/>
          <p:cNvSpPr txBox="1"/>
          <p:nvPr/>
        </p:nvSpPr>
        <p:spPr>
          <a:xfrm rot="4149897">
            <a:off x="1786467" y="28786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77" name="文本框 36" title=""/>
          <p:cNvSpPr txBox="1"/>
          <p:nvPr/>
        </p:nvSpPr>
        <p:spPr>
          <a:xfrm rot="-170103">
            <a:off x="429684" y="1782233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78" name="文本框 37" title=""/>
          <p:cNvSpPr txBox="1"/>
          <p:nvPr/>
        </p:nvSpPr>
        <p:spPr>
          <a:xfrm rot="1029897">
            <a:off x="1784351" y="22457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79" name="文本框 45" title=""/>
          <p:cNvSpPr txBox="1"/>
          <p:nvPr/>
        </p:nvSpPr>
        <p:spPr>
          <a:xfrm rot="-1380000">
            <a:off x="2823633" y="1528233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80" name="文本框 46" title=""/>
          <p:cNvSpPr txBox="1"/>
          <p:nvPr/>
        </p:nvSpPr>
        <p:spPr>
          <a:xfrm rot="-1380000">
            <a:off x="3583517" y="17547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81" name="文本框 47" title=""/>
          <p:cNvSpPr txBox="1"/>
          <p:nvPr/>
        </p:nvSpPr>
        <p:spPr>
          <a:xfrm rot="-180000">
            <a:off x="3221567" y="2506133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82" name="文本框 49" title=""/>
          <p:cNvSpPr txBox="1"/>
          <p:nvPr/>
        </p:nvSpPr>
        <p:spPr>
          <a:xfrm rot="-1380000">
            <a:off x="4368800" y="20510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83" name="文本框 50" title=""/>
          <p:cNvSpPr txBox="1"/>
          <p:nvPr/>
        </p:nvSpPr>
        <p:spPr>
          <a:xfrm rot="-1380000">
            <a:off x="3799417" y="28257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84" name="文本框 51" title=""/>
          <p:cNvSpPr txBox="1"/>
          <p:nvPr/>
        </p:nvSpPr>
        <p:spPr>
          <a:xfrm rot="-1380000">
            <a:off x="4646084" y="30077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85" name="文本框 32" title=""/>
          <p:cNvSpPr txBox="1"/>
          <p:nvPr/>
        </p:nvSpPr>
        <p:spPr>
          <a:xfrm rot="1209897">
            <a:off x="6819900" y="47180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86" name="文本框 34" title=""/>
          <p:cNvSpPr txBox="1"/>
          <p:nvPr/>
        </p:nvSpPr>
        <p:spPr>
          <a:xfrm rot="-1030866">
            <a:off x="8417984" y="51921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87" name="文本框 36" title=""/>
          <p:cNvSpPr txBox="1"/>
          <p:nvPr/>
        </p:nvSpPr>
        <p:spPr>
          <a:xfrm rot="368503">
            <a:off x="7698317" y="38121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88" name="文本框 37" title=""/>
          <p:cNvSpPr txBox="1"/>
          <p:nvPr/>
        </p:nvSpPr>
        <p:spPr>
          <a:xfrm rot="829244">
            <a:off x="7046384" y="52980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89" name="文本框 45" title=""/>
          <p:cNvSpPr txBox="1"/>
          <p:nvPr/>
        </p:nvSpPr>
        <p:spPr>
          <a:xfrm rot="-4502722">
            <a:off x="9038167" y="33337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90" name="文本框 46" title=""/>
          <p:cNvSpPr txBox="1"/>
          <p:nvPr/>
        </p:nvSpPr>
        <p:spPr>
          <a:xfrm rot="2702238">
            <a:off x="10090151" y="40830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91" name="文本框 47" title=""/>
          <p:cNvSpPr txBox="1"/>
          <p:nvPr/>
        </p:nvSpPr>
        <p:spPr>
          <a:xfrm rot="-3456638">
            <a:off x="8991600" y="4538133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92" name="文本框 54" title=""/>
          <p:cNvSpPr txBox="1"/>
          <p:nvPr/>
        </p:nvSpPr>
        <p:spPr>
          <a:xfrm rot="-3180423">
            <a:off x="10809817" y="43539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93" name="文本框 55" title=""/>
          <p:cNvSpPr txBox="1"/>
          <p:nvPr/>
        </p:nvSpPr>
        <p:spPr>
          <a:xfrm rot="-3640556">
            <a:off x="9652000" y="47879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94" name="文本框 56" title=""/>
          <p:cNvSpPr txBox="1"/>
          <p:nvPr/>
        </p:nvSpPr>
        <p:spPr>
          <a:xfrm rot="1549510">
            <a:off x="10706100" y="32025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95" name="文本框 32" title=""/>
          <p:cNvSpPr txBox="1"/>
          <p:nvPr/>
        </p:nvSpPr>
        <p:spPr>
          <a:xfrm rot="4190103">
            <a:off x="5717117" y="33422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96" name="文本框 34" title=""/>
          <p:cNvSpPr txBox="1"/>
          <p:nvPr/>
        </p:nvSpPr>
        <p:spPr>
          <a:xfrm rot="8340000">
            <a:off x="6563784" y="41846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97" name="文本框 36" title=""/>
          <p:cNvSpPr txBox="1"/>
          <p:nvPr/>
        </p:nvSpPr>
        <p:spPr>
          <a:xfrm rot="-1160763">
            <a:off x="7698317" y="23346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98" name="文本框 37" title=""/>
          <p:cNvSpPr txBox="1"/>
          <p:nvPr/>
        </p:nvSpPr>
        <p:spPr>
          <a:xfrm rot="39237">
            <a:off x="7533217" y="30310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799" name="文本框 45" title=""/>
          <p:cNvSpPr txBox="1"/>
          <p:nvPr/>
        </p:nvSpPr>
        <p:spPr>
          <a:xfrm rot="-1160763">
            <a:off x="8445500" y="23643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00" name="文本框 46" title=""/>
          <p:cNvSpPr txBox="1"/>
          <p:nvPr/>
        </p:nvSpPr>
        <p:spPr>
          <a:xfrm rot="-1160763">
            <a:off x="8938684" y="26500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01" name="文本框 47" title=""/>
          <p:cNvSpPr txBox="1"/>
          <p:nvPr/>
        </p:nvSpPr>
        <p:spPr>
          <a:xfrm rot="39237">
            <a:off x="9580033" y="32766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02" name="文本框 49" title=""/>
          <p:cNvSpPr txBox="1"/>
          <p:nvPr/>
        </p:nvSpPr>
        <p:spPr>
          <a:xfrm rot="-1160763">
            <a:off x="10695517" y="27559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03" name="文本框 50" title=""/>
          <p:cNvSpPr txBox="1"/>
          <p:nvPr/>
        </p:nvSpPr>
        <p:spPr>
          <a:xfrm rot="-1160763">
            <a:off x="9984317" y="25781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04" name="文本框 51" title=""/>
          <p:cNvSpPr txBox="1"/>
          <p:nvPr/>
        </p:nvSpPr>
        <p:spPr>
          <a:xfrm rot="-1160763">
            <a:off x="10619317" y="3725333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05" name="文本框 32" title=""/>
          <p:cNvSpPr txBox="1"/>
          <p:nvPr/>
        </p:nvSpPr>
        <p:spPr>
          <a:xfrm rot="4190103">
            <a:off x="3687233" y="44534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06" name="文本框 34" title=""/>
          <p:cNvSpPr txBox="1"/>
          <p:nvPr/>
        </p:nvSpPr>
        <p:spPr>
          <a:xfrm rot="8340000">
            <a:off x="5232400" y="37549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07" name="文本框 36" title=""/>
          <p:cNvSpPr txBox="1"/>
          <p:nvPr/>
        </p:nvSpPr>
        <p:spPr>
          <a:xfrm rot="2810103">
            <a:off x="5084233" y="23135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08" name="文本框 37" title=""/>
          <p:cNvSpPr txBox="1"/>
          <p:nvPr/>
        </p:nvSpPr>
        <p:spPr>
          <a:xfrm rot="4010103">
            <a:off x="5084233" y="30374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09" name="文本框 45" title=""/>
          <p:cNvSpPr txBox="1"/>
          <p:nvPr/>
        </p:nvSpPr>
        <p:spPr>
          <a:xfrm rot="2810103">
            <a:off x="5831417" y="23431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10" name="文本框 46" title=""/>
          <p:cNvSpPr txBox="1"/>
          <p:nvPr/>
        </p:nvSpPr>
        <p:spPr>
          <a:xfrm rot="2810103">
            <a:off x="6324600" y="26289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11" name="文本框 47" title=""/>
          <p:cNvSpPr txBox="1"/>
          <p:nvPr/>
        </p:nvSpPr>
        <p:spPr>
          <a:xfrm rot="4010103">
            <a:off x="6324600" y="33528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12" name="文本框 49" title=""/>
          <p:cNvSpPr txBox="1"/>
          <p:nvPr/>
        </p:nvSpPr>
        <p:spPr>
          <a:xfrm rot="-1160763">
            <a:off x="8299451" y="33930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13" name="文本框 50" title=""/>
          <p:cNvSpPr txBox="1"/>
          <p:nvPr/>
        </p:nvSpPr>
        <p:spPr>
          <a:xfrm rot="4020000">
            <a:off x="6957484" y="35073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14" name="文本框 51" title=""/>
          <p:cNvSpPr txBox="1"/>
          <p:nvPr/>
        </p:nvSpPr>
        <p:spPr>
          <a:xfrm rot="-1160763">
            <a:off x="7465484" y="42926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15" name="文本框 32" title=""/>
          <p:cNvSpPr txBox="1"/>
          <p:nvPr/>
        </p:nvSpPr>
        <p:spPr>
          <a:xfrm rot="5400000">
            <a:off x="1521884" y="43053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16" name="文本框 34" title=""/>
          <p:cNvSpPr txBox="1"/>
          <p:nvPr/>
        </p:nvSpPr>
        <p:spPr>
          <a:xfrm rot="8340000">
            <a:off x="2508251" y="47371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17" name="文本框 36" title=""/>
          <p:cNvSpPr txBox="1"/>
          <p:nvPr/>
        </p:nvSpPr>
        <p:spPr>
          <a:xfrm rot="2810103">
            <a:off x="2482851" y="36427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18" name="文本框 37" title=""/>
          <p:cNvSpPr txBox="1"/>
          <p:nvPr/>
        </p:nvSpPr>
        <p:spPr>
          <a:xfrm rot="5220000">
            <a:off x="3062817" y="40195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19" name="文本框 45" title=""/>
          <p:cNvSpPr txBox="1"/>
          <p:nvPr/>
        </p:nvSpPr>
        <p:spPr>
          <a:xfrm rot="2810103">
            <a:off x="3746500" y="3661833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20" name="文本框 46" title=""/>
          <p:cNvSpPr txBox="1"/>
          <p:nvPr/>
        </p:nvSpPr>
        <p:spPr>
          <a:xfrm rot="4020000">
            <a:off x="933451" y="26183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21" name="文本框 47" title=""/>
          <p:cNvSpPr txBox="1"/>
          <p:nvPr/>
        </p:nvSpPr>
        <p:spPr>
          <a:xfrm rot="5220000">
            <a:off x="935567" y="38629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22" name="文本框 49" title=""/>
          <p:cNvSpPr txBox="1"/>
          <p:nvPr/>
        </p:nvSpPr>
        <p:spPr>
          <a:xfrm rot="4020000">
            <a:off x="3285067" y="49868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23" name="文本框 50" title=""/>
          <p:cNvSpPr txBox="1"/>
          <p:nvPr/>
        </p:nvSpPr>
        <p:spPr>
          <a:xfrm rot="4020000">
            <a:off x="4936067" y="44894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24" name="文本框 51" title=""/>
          <p:cNvSpPr txBox="1"/>
          <p:nvPr/>
        </p:nvSpPr>
        <p:spPr>
          <a:xfrm rot="4020000">
            <a:off x="5429251" y="47752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25" name="文本框 32" title=""/>
          <p:cNvSpPr txBox="1"/>
          <p:nvPr/>
        </p:nvSpPr>
        <p:spPr>
          <a:xfrm rot="-880739">
            <a:off x="685800" y="33528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26" name="文本框 34" title=""/>
          <p:cNvSpPr txBox="1"/>
          <p:nvPr/>
        </p:nvSpPr>
        <p:spPr>
          <a:xfrm rot="8340000">
            <a:off x="1672167" y="34565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27" name="文本框 36" title=""/>
          <p:cNvSpPr txBox="1"/>
          <p:nvPr/>
        </p:nvSpPr>
        <p:spPr>
          <a:xfrm rot="4020000">
            <a:off x="2226733" y="20150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28" name="文本框 37" title=""/>
          <p:cNvSpPr txBox="1"/>
          <p:nvPr/>
        </p:nvSpPr>
        <p:spPr>
          <a:xfrm rot="5220000">
            <a:off x="2226733" y="27389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29" name="文本框 45" title=""/>
          <p:cNvSpPr txBox="1"/>
          <p:nvPr/>
        </p:nvSpPr>
        <p:spPr>
          <a:xfrm rot="2810103">
            <a:off x="2973917" y="20447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30" name="文本框 46" title=""/>
          <p:cNvSpPr txBox="1"/>
          <p:nvPr/>
        </p:nvSpPr>
        <p:spPr>
          <a:xfrm rot="2810103">
            <a:off x="3467100" y="23304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31" name="文本框 47" title=""/>
          <p:cNvSpPr txBox="1"/>
          <p:nvPr/>
        </p:nvSpPr>
        <p:spPr>
          <a:xfrm rot="4010103">
            <a:off x="3105151" y="3083984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32" name="文本框 49" title=""/>
          <p:cNvSpPr txBox="1"/>
          <p:nvPr/>
        </p:nvSpPr>
        <p:spPr>
          <a:xfrm rot="2810103">
            <a:off x="4250267" y="26289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33" name="文本框 50" title=""/>
          <p:cNvSpPr txBox="1"/>
          <p:nvPr/>
        </p:nvSpPr>
        <p:spPr>
          <a:xfrm rot="2810103">
            <a:off x="4099984" y="32088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34" name="文本框 51" title=""/>
          <p:cNvSpPr txBox="1"/>
          <p:nvPr/>
        </p:nvSpPr>
        <p:spPr>
          <a:xfrm rot="2810103">
            <a:off x="4593167" y="34946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35" name="文本框 32" title=""/>
          <p:cNvSpPr txBox="1"/>
          <p:nvPr/>
        </p:nvSpPr>
        <p:spPr>
          <a:xfrm rot="5400000">
            <a:off x="6335184" y="49106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36" name="文本框 34" title=""/>
          <p:cNvSpPr txBox="1"/>
          <p:nvPr/>
        </p:nvSpPr>
        <p:spPr>
          <a:xfrm rot="3159237">
            <a:off x="7759700" y="53424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37" name="文本框 36" title=""/>
          <p:cNvSpPr txBox="1"/>
          <p:nvPr/>
        </p:nvSpPr>
        <p:spPr>
          <a:xfrm rot="-1160763">
            <a:off x="8316384" y="39010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38" name="文本框 37" title=""/>
          <p:cNvSpPr txBox="1"/>
          <p:nvPr/>
        </p:nvSpPr>
        <p:spPr>
          <a:xfrm rot="39237">
            <a:off x="8316384" y="46249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39" name="文本框 45" title=""/>
          <p:cNvSpPr txBox="1"/>
          <p:nvPr/>
        </p:nvSpPr>
        <p:spPr>
          <a:xfrm rot="-1160763">
            <a:off x="9063567" y="39306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40" name="文本框 46" title=""/>
          <p:cNvSpPr txBox="1"/>
          <p:nvPr/>
        </p:nvSpPr>
        <p:spPr>
          <a:xfrm rot="-1160763">
            <a:off x="9556751" y="4216400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41" name="文本框 47" title=""/>
          <p:cNvSpPr txBox="1"/>
          <p:nvPr/>
        </p:nvSpPr>
        <p:spPr>
          <a:xfrm rot="39237">
            <a:off x="9139767" y="497416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42" name="文本框 49" title=""/>
          <p:cNvSpPr txBox="1"/>
          <p:nvPr/>
        </p:nvSpPr>
        <p:spPr>
          <a:xfrm rot="-1160763">
            <a:off x="10251017" y="4603751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43" name="文本框 50" title=""/>
          <p:cNvSpPr txBox="1"/>
          <p:nvPr/>
        </p:nvSpPr>
        <p:spPr>
          <a:xfrm rot="-1160763">
            <a:off x="10189633" y="5094817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1844" name="文本框 51" title=""/>
          <p:cNvSpPr txBox="1"/>
          <p:nvPr/>
        </p:nvSpPr>
        <p:spPr>
          <a:xfrm rot="-1160763">
            <a:off x="9040284" y="1528233"/>
            <a:ext cx="309880" cy="193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zh-CN" sz="665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032933" y="1843617"/>
            <a:ext cx="1435100" cy="1241425"/>
          </a:xfrm>
          <a:prstGeom prst="rect">
            <a:avLst/>
          </a:prstGeom>
          <a:noFill/>
          <a:ln w="57150" cap="flat" cmpd="thickThin">
            <a:solidFill>
              <a:srgbClr val="FF99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 eaLnBrk="0" hangingPunct="0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0" lang="zh-CN" altLang="en-US" sz="3735" b="1" kern="1200" cap="none" spc="0" normalizeH="0" baseline="0" noProof="0">
                <a:solidFill>
                  <a:srgbClr val="0000FF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具体做法</a:t>
            </a:r>
            <a:endParaRPr kumimoji="0" lang="zh-CN" altLang="en-US" sz="3735" b="1" kern="1200" cap="none" spc="0" normalizeH="0" baseline="0" noProof="0">
              <a:solidFill>
                <a:srgbClr val="0000FF"/>
              </a:solidFill>
              <a:effectLst>
                <a:outerShdw blurRad="38100" dist="38100" dir="2700000">
                  <a:srgbClr val="FFFFFF"/>
                </a:outerShdw>
              </a:effectLst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032933" y="4203700"/>
            <a:ext cx="1435100" cy="666115"/>
          </a:xfrm>
          <a:prstGeom prst="rect">
            <a:avLst/>
          </a:prstGeom>
          <a:noFill/>
          <a:ln w="57150" cap="flat" cmpd="thickThin">
            <a:solidFill>
              <a:srgbClr val="FF99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 eaLnBrk="0" hangingPunct="0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0" lang="zh-CN" altLang="en-US" sz="3735" b="1" kern="1200" cap="none" spc="0" normalizeH="0" baseline="0" noProof="0">
                <a:solidFill>
                  <a:srgbClr val="0000FF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结果</a:t>
            </a:r>
            <a:endParaRPr kumimoji="0" lang="zh-CN" altLang="en-US" sz="3735" b="1" kern="1200" cap="none" spc="0" normalizeH="0" baseline="0" noProof="0">
              <a:solidFill>
                <a:srgbClr val="0000FF"/>
              </a:solidFill>
              <a:effectLst>
                <a:outerShdw blurRad="38100" dist="38100" dir="2700000">
                  <a:srgbClr val="FFFFFF"/>
                </a:outerShdw>
              </a:effectLst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3050117" y="1270000"/>
            <a:ext cx="8003117" cy="2392045"/>
          </a:xfrm>
          <a:prstGeom prst="rect">
            <a:avLst/>
          </a:prstGeom>
          <a:noFill/>
          <a:ln w="57150" cap="flat" cmpd="thickThin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0" lang="zh-CN" altLang="en-US" sz="3735" b="1" kern="1200" cap="none" spc="0" normalizeH="0" baseline="0" noProof="0">
                <a:effectLst>
                  <a:outerShdw blurRad="38100" dist="38100" dir="2700000">
                    <a:srgbClr val="FFFFFF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全国分批进行土地改革，没收地主的土地，分给无地或少地的农民耕种；同时也分给地主一份，让他们自己耕种，在劳动中改造自己。</a:t>
            </a:r>
            <a:endParaRPr kumimoji="0" lang="zh-CN" altLang="en-US" sz="3735" b="1" kern="1200" cap="none" spc="0" normalizeH="0" baseline="0" noProof="0">
              <a:effectLst>
                <a:outerShdw blurRad="38100" dist="38100" dir="2700000">
                  <a:srgbClr val="FFFFFF"/>
                </a:outerShdw>
              </a:effectLst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3050117" y="4203700"/>
            <a:ext cx="8003117" cy="1241425"/>
          </a:xfrm>
          <a:prstGeom prst="rect">
            <a:avLst/>
          </a:prstGeom>
          <a:noFill/>
          <a:ln w="57150" cap="flat" cmpd="thickThin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0" lang="zh-CN" altLang="en-US" sz="3735" b="1" kern="1200" cap="none" spc="0" normalizeH="0" baseline="0" noProof="0">
                <a:effectLst>
                  <a:outerShdw blurRad="38100" dist="38100" dir="2700000">
                    <a:srgbClr val="FFFFFF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到</a:t>
            </a:r>
            <a:r>
              <a:rPr kumimoji="0" lang="en-US" altLang="zh-CN" sz="3735" b="1" kern="1200" cap="none" spc="0" normalizeH="0" baseline="0" noProof="0">
                <a:effectLst>
                  <a:outerShdw blurRad="38100" dist="38100" dir="2700000">
                    <a:srgbClr val="FFFFFF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1952</a:t>
            </a:r>
            <a:r>
              <a:rPr kumimoji="0" lang="zh-CN" altLang="en-US" sz="3735" b="1" kern="1200" cap="none" spc="0" normalizeH="0" baseline="0" noProof="0">
                <a:effectLst>
                  <a:outerShdw blurRad="38100" dist="38100" dir="2700000">
                    <a:srgbClr val="FFFFFF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年底，除部分少数民族地区外，全国大陆基本上完成了土地改革。</a:t>
            </a:r>
            <a:endParaRPr kumimoji="0" lang="zh-CN" altLang="en-US" sz="3735" b="1" kern="1200" cap="none" spc="0" normalizeH="0" baseline="0" noProof="0">
              <a:effectLst>
                <a:outerShdw blurRad="38100" dist="38100" dir="2700000">
                  <a:srgbClr val="FFFFFF"/>
                </a:outerShdw>
              </a:effectLst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圆角矩形 1" title=""/>
          <p:cNvSpPr/>
          <p:nvPr/>
        </p:nvSpPr>
        <p:spPr>
          <a:xfrm>
            <a:off x="576580" y="745491"/>
            <a:ext cx="11038205" cy="5367020"/>
          </a:xfrm>
          <a:prstGeom prst="roundRect">
            <a:avLst>
              <a:gd name="adj" fmla="val 9095"/>
            </a:avLst>
          </a:prstGeom>
          <a:solidFill>
            <a:schemeClr val="bg1"/>
          </a:solidFill>
          <a:ln w="6350">
            <a:solidFill>
              <a:schemeClr val="tx2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5"/>
          </a:p>
        </p:txBody>
      </p:sp>
      <p:sp>
        <p:nvSpPr>
          <p:cNvPr id="2" name="图文框 1" title=""/>
          <p:cNvSpPr/>
          <p:nvPr/>
        </p:nvSpPr>
        <p:spPr>
          <a:xfrm>
            <a:off x="2248977" y="883875"/>
            <a:ext cx="7692530" cy="778014"/>
          </a:xfrm>
          <a:prstGeom prst="frame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none" lIns="91440" tIns="45720" rIns="91440" bIns="45720" anchor="t">
            <a:spAutoFit/>
          </a:bodyPr>
          <a:lstStyle>
            <a:defPPr>
              <a:defRPr lang="zh-CN"/>
            </a:defPPr>
            <a:lvl1pPr mar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微软雅黑"/>
                <a:cs typeface="+mn-cs"/>
                <a:sym typeface="Arial" pitchFamily="34" charset="0"/>
              </a:defRPr>
            </a:lvl1pPr>
            <a:lvl2pPr marL="45720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微软雅黑"/>
                <a:cs typeface="+mn-cs"/>
                <a:sym typeface="Arial" pitchFamily="34" charset="0"/>
              </a:defRPr>
            </a:lvl2pPr>
            <a:lvl3pPr marL="91440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微软雅黑"/>
                <a:cs typeface="+mn-cs"/>
                <a:sym typeface="Arial" pitchFamily="34" charset="0"/>
              </a:defRPr>
            </a:lvl3pPr>
            <a:lvl4pPr marL="137160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微软雅黑"/>
                <a:cs typeface="+mn-cs"/>
                <a:sym typeface="Arial" pitchFamily="34" charset="0"/>
              </a:defRPr>
            </a:lvl4pPr>
            <a:lvl5pPr marL="182880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微软雅黑"/>
                <a:cs typeface="+mn-cs"/>
                <a:sym typeface="Arial" pitchFamily="34" charset="0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-514350">
              <a:spcBef>
                <a:spcPct val="50000"/>
              </a:spcBef>
            </a:pPr>
            <a:r>
              <a:rPr lang="zh-CN" altLang="en-US" sz="3200" b="1">
                <a:solidFill>
                  <a:schemeClr val="accent5">
                    <a:lumMod val="50000"/>
                  </a:schemeClr>
                </a:solidFill>
                <a:latin typeface="微软雅黑" panose="020b0503020204020204" charset="-122"/>
              </a:rPr>
              <a:t>西藏土地改革前：</a:t>
            </a:r>
            <a:r>
              <a:rPr lang="zh-CN" altLang="en-US" sz="3200" b="1" u="sng">
                <a:solidFill>
                  <a:srgbClr val="C9463C"/>
                </a:solidFill>
                <a:latin typeface="微软雅黑" panose="020b0503020204020204" charset="-122"/>
              </a:rPr>
              <a:t>封建农奴主土地所有制</a:t>
            </a:r>
            <a:endParaRPr lang="zh-CN" altLang="en-US" sz="3200" b="1" u="sng">
              <a:solidFill>
                <a:srgbClr val="C9463C"/>
              </a:solidFill>
              <a:latin typeface="微软雅黑" panose="020b0503020204020204" charset="-122"/>
            </a:endParaRPr>
          </a:p>
        </p:txBody>
      </p:sp>
      <p:pic>
        <p:nvPicPr>
          <p:cNvPr id="6" name="图片 5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460" y="1822027"/>
            <a:ext cx="2400300" cy="2527300"/>
          </a:xfrm>
          <a:prstGeom prst="rect">
            <a:avLst/>
          </a:prstGeom>
        </p:spPr>
      </p:pic>
      <p:pic>
        <p:nvPicPr>
          <p:cNvPr id="10" name="图片 9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68260" y="1822027"/>
            <a:ext cx="2273300" cy="2527300"/>
          </a:xfrm>
          <a:prstGeom prst="rect">
            <a:avLst/>
          </a:prstGeom>
        </p:spPr>
      </p:pic>
      <p:sp>
        <p:nvSpPr>
          <p:cNvPr id="12" name="文本框 11" title=""/>
          <p:cNvSpPr txBox="1"/>
          <p:nvPr/>
        </p:nvSpPr>
        <p:spPr>
          <a:xfrm>
            <a:off x="1999827" y="4477660"/>
            <a:ext cx="2553547" cy="13855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865" b="1"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日喀则景隆庄园的农奴们在一天劳役之后，用粗糙的食物充饥</a:t>
            </a:r>
            <a:endParaRPr lang="zh-CN" altLang="en-US" sz="1865" b="1">
              <a:solidFill>
                <a:schemeClr val="tx1">
                  <a:lumMod val="85000"/>
                  <a:lumOff val="1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4" name="文本框 13" title=""/>
          <p:cNvSpPr txBox="1"/>
          <p:nvPr/>
        </p:nvSpPr>
        <p:spPr>
          <a:xfrm>
            <a:off x="4818380" y="4477660"/>
            <a:ext cx="2426547" cy="9544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865" b="1"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农奴们住的房子破乱不堪</a:t>
            </a:r>
            <a:endParaRPr lang="zh-CN" altLang="en-US" sz="1865" b="1">
              <a:solidFill>
                <a:schemeClr val="tx1">
                  <a:lumMod val="85000"/>
                  <a:lumOff val="1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9" name="文本框 18" title=""/>
          <p:cNvSpPr txBox="1"/>
          <p:nvPr/>
        </p:nvSpPr>
        <p:spPr>
          <a:xfrm>
            <a:off x="7566660" y="4477660"/>
            <a:ext cx="2272453" cy="9544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865" b="1"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牧民布德在诉说被挖眼的经过</a:t>
            </a:r>
            <a:endParaRPr lang="zh-CN" altLang="en-US" sz="1865" b="1">
              <a:solidFill>
                <a:schemeClr val="tx1">
                  <a:lumMod val="85000"/>
                  <a:lumOff val="1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5" name="图片 4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14127" y="1822027"/>
            <a:ext cx="2654300" cy="2527300"/>
          </a:xfrm>
          <a:prstGeom prst="rect">
            <a:avLst/>
          </a:prstGeom>
        </p:spPr>
      </p:pic>
      <p:sp>
        <p:nvSpPr>
          <p:cNvPr id="21" name="等腰三角形 20" title=""/>
          <p:cNvSpPr/>
          <p:nvPr/>
        </p:nvSpPr>
        <p:spPr>
          <a:xfrm rot="10800000">
            <a:off x="2114127" y="4384163"/>
            <a:ext cx="368300" cy="241300"/>
          </a:xfrm>
          <a:prstGeom prst="triangle">
            <a:avLst/>
          </a:prstGeom>
          <a:solidFill>
            <a:srgbClr val="EA3E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22" name="等腰三角形 21" title=""/>
          <p:cNvSpPr/>
          <p:nvPr/>
        </p:nvSpPr>
        <p:spPr>
          <a:xfrm rot="10800000">
            <a:off x="4950460" y="4384163"/>
            <a:ext cx="368300" cy="241300"/>
          </a:xfrm>
          <a:prstGeom prst="triangle">
            <a:avLst/>
          </a:prstGeom>
          <a:solidFill>
            <a:srgbClr val="EA3E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23" name="等腰三角形 22" title=""/>
          <p:cNvSpPr/>
          <p:nvPr/>
        </p:nvSpPr>
        <p:spPr>
          <a:xfrm rot="10800000">
            <a:off x="7668260" y="4384163"/>
            <a:ext cx="368300" cy="241300"/>
          </a:xfrm>
          <a:prstGeom prst="triangle">
            <a:avLst/>
          </a:prstGeom>
          <a:solidFill>
            <a:srgbClr val="EA3E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https://d.book118.com/878126005074006044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TEMPLATE_CATEGORY" val="custom"/>
  <p:tag name="KSO_WM_TEMPLATE_INDEX" val="160539"/>
</p:tagLst>
</file>

<file path=ppt/tags/tag64.xml><?xml version="1.0" encoding="utf-8"?>
<p:tagLst xmlns:p="http://schemas.openxmlformats.org/presentationml/2006/main">
  <p:tag name="KSO_WM_BEAUTIFY_FLAG" val="#wm#"/>
  <p:tag name="KSO_WM_TEMPLATE_CATEGORY" val="custom"/>
  <p:tag name="KSO_WM_TEMPLATE_INDEX" val="160539"/>
</p:tagLst>
</file>

<file path=ppt/tags/tag65.xml><?xml version="1.0" encoding="utf-8"?>
<p:tagLst xmlns:p="http://schemas.openxmlformats.org/presentationml/2006/main">
  <p:tag name="KSO_WM_BEAUTIFY_FLAG" val="#wm#"/>
  <p:tag name="KSO_WM_TEMPLATE_CATEGORY" val="custom"/>
  <p:tag name="KSO_WM_TEMPLATE_INDEX" val="160539"/>
</p:tagLst>
</file>

<file path=ppt/tags/tag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11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等线</vt:lpstr>
      <vt:lpstr>宋体</vt:lpstr>
      <vt:lpstr>Calibri Light</vt:lpstr>
      <vt:lpstr>Times New Roman</vt:lpstr>
      <vt:lpstr>黑体</vt:lpstr>
      <vt:lpstr>Verdana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2024-09-24T18:44:42.350</cp:lastPrinted>
  <dcterms:created xsi:type="dcterms:W3CDTF">2024-09-24T10:44:42Z</dcterms:created>
  <dcterms:modified xsi:type="dcterms:W3CDTF">2024-09-24T10:44:44Z</dcterms:modified>
</cp:coreProperties>
</file>