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678C8-304E-4613-9E2C-91478186E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2F13C-4151-4C3F-A81E-619C7B35B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BFA13-A911-45F6-BA50-8FFB08511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A7CE30-22D9-4E2D-B520-4AB504280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9F3A22-7B90-4095-B777-0CBFF80C3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25159C-AF41-423C-B7A7-3C6542211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76D3EF-C8F7-4F9F-AF94-E865BB0E2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95DF93-44B7-4612-90CB-5027FF06C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12A6A-9BA0-474D-BFC2-DA3B70C69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F56D8-24D2-4DE6-91C1-43C995BC8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C5B04-DEAE-41CB-AA53-216C6E8B2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26035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预防性消毒教程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消毒基础知识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消毒操作流程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常见场所的消毒方法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消毒注意事项与建议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消毒效果的评估与监测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61" r="329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198" r="221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消毒是指使用化学或物理方法消除或杀灭环境中的病原微生物，以预防和控制疾病传播的过程。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消毒的目的是通过消除或减少环境中的病原体，降低疾病传播的风险，保障人类健康。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消毒的目的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94" r="23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消毒的种类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根据消毒原理和应用场景的不同，消毒可以分为物理消毒和化学消毒两大类。物理消毒包括热力消毒、紫外线消毒、微波消毒等；化学消毒则主要使用各种化学消毒剂。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消毒种类的选择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消毒方法时，应根据消毒对象、目的和场景进行综合考虑。例如，对于空气的消毒，可以使用紫外线消毒；对于皮肤的消毒，可以使用酒精等化学消毒剂；对于医疗器械的消毒，可以使用高温高压蒸汽灭菌等物理消毒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消毒的种类与选择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常见的消毒剂种类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常见的化学消毒剂包括含氯消毒剂、过氧化物消毒剂、醇类消毒剂、醛类消毒剂等。这些消毒剂具有不同的化学性质和杀菌谱，适用于不同的消毒场景。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消毒剂特性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各种消毒剂具有不同的特性，如杀菌效果、腐蚀性、稳定性、易用性等。在使用时，应根据需要选择合适的消毒剂，并遵循使用说明，注意安全和有效性。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消毒剂的种类与特性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消毒操作人员需佩戴口罩、手套，必要时需佩戴护目镜。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125" r="1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对消毒区域进行评估，确定需要消毒的物品和表面。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准备消毒剂、擦拭布、喷壶等消毒工具。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按照消毒剂说明书配制消毒剂。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阅读说明书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根据需要将消毒剂稀释至适当浓度，并充分搅拌均匀。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稀释与搅拌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使用喷壶或擦拭布将消毒剂均匀喷洒或擦拭在消毒物品和表面。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喷洒或擦拭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确保消毒剂在消毒物品和表面作用足够时间，以达到消毒效果。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作用时间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消毒剂的配制与使用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135" r="1913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741" r="1974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消毒后的处理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使用清水擦拭消毒区域，去除消毒剂残留物。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打开门窗，保持通风，以降低室内残留消毒剂的气味。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对使用过的消毒工具进行清洗和整理，以备下次使用。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对消毒过程进行记录，并向相关部门报告消毒情况。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清洁残留物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通风换气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整理工具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常见场所的消毒方法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每天保持家庭环境整洁，定期清理垃圾，保持室内通风。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日常清洁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使用含有至少60%酒精的清洁剂擦拭经常接触的表面，如门把手、桌面、手机等。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表面消毒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定期清洗和晾晒衣物，尽量使用高温洗涤。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衣物清洗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保持厨房清洁，定期清洗炊具和餐具，避免食物交叉污染。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厨房卫生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家庭消毒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https://d.book118.com/878126035063006036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2024-09-15T19:40:31.647</cp:lastPrinted>
  <dcterms:created xsi:type="dcterms:W3CDTF">2024-09-15T11:40:31Z</dcterms:created>
  <dcterms:modified xsi:type="dcterms:W3CDTF">2024-09-15T11:40:33Z</dcterms:modified>
</cp:coreProperties>
</file>