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D1FBF-D70A-4C32-A83F-73862AF9F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0DBE9-7C87-4F42-96D2-8CB468469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B1AD1-5C2C-47A2-AF77-63168AD27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4CB7E7-5094-4994-A22B-E4B567DA4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5CEE80-23EF-48C2-8D49-C455AD864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EBBC92-840A-4F5C-B251-7B6C0C941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7DE507-EC0B-4D9E-BFE7-F63E7E96D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68BBAB-9723-4770-BA9B-CE99299BC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A51081-2FEE-45DE-9C4C-08B491C52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31EBD-91F9-4A8B-8716-B59545CE6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A5125-2404-49FB-BA15-6A83ACB6B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260741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企业爱岗敬业的演讲稿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爱岗敬业的内涵与意义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员工如何做到爱岗敬业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企业如何培养员工爱岗敬业的精神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爱岗敬业在企业中的实践与案例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在当今竞争激烈的市场环境下，企业的成功离不开员工的爱岗敬业。只有员工全身心投入到工作中，才能为企业创造更大的价值。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随着经济的发展和社会的进步，企业面临着越来越多的挑战。员工需要不断提高自身素质，以更好地适应这些挑战。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应对当前挑战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强调爱岗敬业的重要性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本次演讲的主题是“爱岗敬业，共创美好未来”。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本次演讲将围绕爱岗敬业的定义、意义、实践方法和对企业的重要性等方面展开讨论，旨在激发员工的工作热情和创造力，为企业的发展贡献力量。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演讲主题和范围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爱岗敬业的内涵与意义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热爱自己的工作岗位，对工作充满热情和兴趣。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敬业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爱岗敬业的内涵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对自己的职业保持敬重和专注，以高度的责任感和使命感履行职责。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是一种职业道德和职业精神，要求员工热爱本职工作，尽职尽责，追求卓越。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爱岗敬业的定义与内涵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681" b="36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爱岗敬业的意义和价值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提升个人职业素养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通过爱岗敬业，员工可以不断提升自己的职业技能和素养，实现个人价值。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员工的爱岗敬业精神可以推动企业不断创新和发展，提高企业的竞争力和市场地位。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传承和弘扬职业精神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爱岗敬业是中华民族传统美德在现代职场中的具体体现，有助于传承和弘扬职业精神。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企业应要求员工热爱自己的工作岗位，积极投入工作，不断提高工作效率和质量。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046" r="2204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热爱本职工作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企业应要求员工严格遵守职业道德规范，认真履行岗位职责，对企业和客户负责。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尽职尽责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企业应鼓励员工追求卓越，不断挑战自我，创新工作方法和思路，为企业创造更多价值。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企业对爱岗敬业的期望和要求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员工如何做到爱岗敬业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无论从事何种工作，都应尊重自己的职业，认识到每种职业都有其独特的价值和意义。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尊重职业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热爱自己的工作，才能投入更多的热情和精力，实现更好的职业发展。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热爱工作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833" r="108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树立服务意识，将客户的需求放在首位，提供优质的服务和产品。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服务意识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树立正确的职业观念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培养良好职业道德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遵守职业道德规范，诚信守约，维护企业和个人的良好形象。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学习专业知识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不断学习和掌握与职业相关的专业知识，提高自己的业务水平。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加强与同事、客户和领导的沟通交流，提高沟通效率和准确性。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3125" b="13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292" r="14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500" r="15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提高自身职业素养和技能水平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积极承担工作任务和责任，不推诿、不敷衍，做到尽职尽责。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主动承担工作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不断尝试新的工作方法和思路，提高工作效率和质量。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创新工作思路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遇到困难和挑战时，勇于面对并积极寻找解决办法，不轻易放弃。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勇于面对挑战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积极主动，勇于承担责任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https://d.book118.com/878126074100006041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2024-09-20T11:10:15.475</cp:lastPrinted>
  <dcterms:created xsi:type="dcterms:W3CDTF">2024-09-20T03:10:15Z</dcterms:created>
  <dcterms:modified xsi:type="dcterms:W3CDTF">2024-09-20T03:10:17Z</dcterms:modified>
</cp:coreProperties>
</file>