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11D1A9-6A1F-469E-8746-A50966FB8E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C93CF0-5458-4F57-B25B-FD525924E2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CACFDB-BB37-489D-B83E-04CE828E96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1F63F19-0F68-49D5-924A-84D3A3F39C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310FD09-EB24-4741-B955-AD252AF697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5B89FE1-9AAB-44AD-868C-5EF305B15B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E215337-5742-441E-87A1-56C8D1DB16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E14D5DF-EDEA-4976-A74D-4DA7EFF5C6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1969961-ACB0-44D7-88D2-E0E4CB3814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5BF4F2-282D-48BD-BA12-04FC1D40F7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428302-3569-49B2-B22B-BD66A110F6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7812611205000604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44631" y="1726035"/>
            <a:ext cx="9769862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线上健身未来发展趋势报告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44631" y="5235132"/>
            <a:ext cx="3273378" cy="3790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lumMod val="95000"/>
                    <a:lumOff val="5000"/>
                  </a:schemeClr>
                </a:solidFill>
                <a:latin typeface="Arial"/>
                <a:ea typeface="Arial"/>
                <a:cs typeface="Arial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44631" y="5693115"/>
            <a:ext cx="2851551" cy="3790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dk1"/>
                </a:solidFill>
                <a:latin typeface="Arial"/>
                <a:ea typeface="Arial"/>
                <a:cs typeface="Arial"/>
              </a:rPr>
              <a:t>日期: 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线上健身市场现状和用户分析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线上健身未来发展趋势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线上健身发展的挑战与对策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26" r="16626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线上健身是指通过互联网和移动设备等技术手段，提供健身教学、训练、指导等服务，让用户能够在家中或其他场所进行健身锻炼。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互联网技术的发展和普及，线上健身逐渐成为一种趋势。目前，线上健身市场已经涵盖了各种形式的健身课程，包括瑜伽、普拉提、力量训练、有氧运动等，用户可以根据自己的需求和兴趣选择适合自己的课程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现状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线上健身的定义与现状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报告目的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分析线上健身市场的现状和未来发展趋势，为相关企业和机构提供决策参考。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研究方法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采用问卷调查、访谈、案例分析等多种研究方法，对线上健身市场的用户、企业、行业等方面进行深入调研和分析。同时，结合相关统计数据和市场趋势，对线上健身市场的未来发展进行预测和展望。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94" r="2509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报告目的和研究方法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线上健身市场现状和用户分析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51" r="3255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51" r="3255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随着人们对健康生活的追求和对健身的需求日益增长，线上健身市场规模正不断扩大。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规模不断扩大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受益于互联网技术的快速发展和智能设备的普及，线上健身市场增长率持续保持高位。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增长率持续攀升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线上健身市场规模和增长率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年轻化趋势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时间碎片化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内容驱动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社交互动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线上健身用户画像和行为分析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598" r="16598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6752" b="16752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6744" b="16744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24942" r="24942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线上健身用户以年轻人为主，他们注重个性化、多样化的健身方式。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用户倾向于利用碎片时间进行健身锻炼，如早晚高峰时段、午休时间等。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专业、高质量的健身内容是吸引用户的关键因素，用户愿意为优质内容付费。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线上健身平台逐渐成为用户之间互动、分享、交流的社交平台，增强了用户粘性。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2036075" y="5949378"/>
            <a:ext cx="4507652" cy="4507652"/>
          </a:xfrm>
          <a:prstGeom prst="ellipse">
            <a:avLst/>
          </a:prstGeom>
          <a:solidFill>
            <a:schemeClr val="accent2">
              <a:alpha val="13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824897" y="-3412461"/>
            <a:ext cx="4507652" cy="4507652"/>
          </a:xfrm>
          <a:prstGeom prst="ellipse">
            <a:avLst/>
          </a:prstGeom>
          <a:solidFill>
            <a:schemeClr val="accent2">
              <a:alpha val="13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9391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914135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 flipH="1">
            <a:off x="1098456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AutoShape 7"/>
          <p:cNvSpPr/>
          <p:nvPr/>
        </p:nvSpPr>
        <p:spPr>
          <a:xfrm>
            <a:off x="11078723" y="5451328"/>
            <a:ext cx="569999" cy="569999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79391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14135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 flipH="1">
            <a:off x="1098456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AutoShape 11"/>
          <p:cNvSpPr/>
          <p:nvPr/>
        </p:nvSpPr>
        <p:spPr>
          <a:xfrm>
            <a:off x="6360328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495073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H="1">
            <a:off x="6679393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AutoShape 14"/>
          <p:cNvSpPr/>
          <p:nvPr/>
        </p:nvSpPr>
        <p:spPr>
          <a:xfrm>
            <a:off x="6360328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495073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6679393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1574907" y="1754944"/>
            <a:ext cx="3905833" cy="18394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多元化竞争：线上健身市场呈现多元化竞争格局，包括专业健身平台、综合运动APP、短视频平台等。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574907" y="3803200"/>
            <a:ext cx="3905833" cy="18394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技术创新：人工智能、大数据等技术在线上健身市场的应用，为用户提供个性化推荐和精准指导，提升用户体验。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316589" y="3803200"/>
            <a:ext cx="3905833" cy="18394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综上所述，线上健身市场在未来仍有巨大的发展潜力。为抓住市场机遇，线上健身平台需关注用户需求，提供高质量内容，加强技术创新和品牌建设，以在激烈竞争中脱颖而出。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16589" y="1754944"/>
            <a:ext cx="3905833" cy="18394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品牌影响力：知名品牌和专业教练的入驻成为竞争的关键因素，提高了平台的吸引力和竞争力。</a:t>
            </a:r>
          </a:p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线上健身市场竞争格局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线上健身未来发展趋势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https://d.book118.com/878126112050006047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50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2024-09-28T16:27:49.301</cp:lastPrinted>
  <dcterms:created xsi:type="dcterms:W3CDTF">2024-09-28T08:27:49Z</dcterms:created>
  <dcterms:modified xsi:type="dcterms:W3CDTF">2024-09-28T08:27:51Z</dcterms:modified>
</cp:coreProperties>
</file>