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AFCE0-DE3E-4E09-8611-4C948E9D5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7B45FC-D40C-4154-90A4-8D50A5AF8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ACD43-14DB-434A-B421-E35622EA4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26C9B2-A2D7-4931-822B-28AE0A630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3C07F0-F5D4-4D7C-AFA3-8030D001E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E980D7-33E5-42E0-B497-0EBE15E10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436E60-143D-4E36-A9CA-9F6E49243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0EB651-6444-4C91-8678-AFF3459F0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CB50E-ECA3-4EAF-818C-37340F84D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8198B-00CC-4290-940F-DEC2A3769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0E788E-093C-4DC3-B8F6-8F5E2EAA9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12614102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电视新闻直播与手机媒体的融合策略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电视新闻直播与手机媒体概述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融合策略的必要性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融合策略的实施方法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融合策略的挑战与应对策略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t="5722" b="572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电视新闻直播与手机媒体的融合背景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随着科技的发展，手机媒体逐渐成为人们获取信息的主要渠道之一。电视新闻直播作为传统的新闻传播方式，面临着与手机媒体融合的挑战和机遇。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融合目的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通过探讨电视新闻直播与手机媒体的融合策略，旨在提高新闻传播的效率和质量，满足受众多样化的信息需求，同时促进传统媒体与新媒体的共同发展。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提升新闻传播效果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通过融合电视新闻直播和手机媒体，可以扩大新闻传播的覆盖面，提高传播速度，使受众更及时地获取新闻信息。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满足受众需求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手机媒体具有便携性、实时性和个性化等特点，可以满足受众在任何时间、任何地点获取新闻的需求。融合策略可以使电视新闻直播更加贴近受众，提高受众满意度。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促进媒体行业发展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电视新闻直播与手机媒体的融合是媒体行业发展的必然趋势。通过探讨融合策略，可以推动传统媒体与新媒体的深度融合，促进媒体行业的创新和发展。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融合策略的意义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电视新闻直播与手机媒体概述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电视新闻直播能够实时传递最新的新闻信息，使观众能够第一时间了解事件的发展。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实时性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3564" r="1356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权威性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视听结合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6917" r="16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电视新闻直播通常由专业的新闻机构进行，具有较高的权威性和可信度。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电视新闻直播通过图像、声音、文字等多种形式传递信息，具有更强的视听冲击力。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电视新闻直播的特点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手机已经成为现代人日常生活中不可或缺的物品，普及率非常高。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普及率高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手机轻便易携，可以随时随地接收和发送信息。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便携性强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手机媒体允许观众通过评论、转发等方式参与新闻传播，增强了观众的参与感和互动性。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sp>
        <p:nvSpPr>
          <p:cNvPr id="21" name="Freeform 21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手机媒体的发展与特点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两者之间的关系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互补关系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电视新闻直播和手机媒体在传播方式、内容形式等方面具有不同的优势，两者相互补充，可以更好地满足观众的需求。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融合趋势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2" name="TextBox 52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随着技术的发展和人们信息获取习惯的改变，电视新闻直播和手机媒体的融合已经成为趋势，两者之间的界限逐渐模糊。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融合策略的必要性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通过手机媒体，新闻信息可以更加快速、便捷地传播到更广泛的受众群体中。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融合策略有助于实现新闻信息的多渠道传播，提高新闻的传播效果。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925" b="1392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2703" r="2703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电视新闻直播与手机媒体的融合，可以拓展传播渠道，扩大新闻信息的覆盖面。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拓展传播渠道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电视新闻直播与手机媒体的融合，可以提高传播效率，使新闻信息更加快速、准确地传达给受众。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通过手机媒体，新闻信息可以实现即时传播，缩短了传播时间，提高了传播速度。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融合策略有助于提高新闻信息的传播效率，满足受众对快速获取信息的需求。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11632" b="1163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提高传播效率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l="10000" r="10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电视新闻直播与手机媒体的融合，可以更好地满足用户需求，提供更加个性化、多样化的新闻信息服务。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用户可以根据自己的兴趣和需求，选择观看电视新闻直播或手机媒体上的新闻信息。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融合策略有助于提高新闻信息的针对性和实用性，更好地满足用户的需求。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满足用户需求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融合策略的实施方法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https://d.book118.com/878126141021006025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2024-09-01T15:31:20.989</cp:lastPrinted>
  <dcterms:created xsi:type="dcterms:W3CDTF">2024-09-01T07:31:21Z</dcterms:created>
  <dcterms:modified xsi:type="dcterms:W3CDTF">2024-09-01T07:31:23Z</dcterms:modified>
</cp:coreProperties>
</file>