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AB8E5-DB5E-4B16-B9FE-C9FA96E1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A2451-602A-4488-989C-E238395B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A8013-19C4-4E75-A0A8-0EE72C02E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86B36-3F6A-4372-ADB0-C8900F62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51641-5369-4B0A-A9C7-7552273D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A2FEC-638D-4649-9C24-C2A5E4061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A8EF9A-7F12-4F83-9F31-8D52DA2A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5B63B-2620-4357-8303-028C919D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A4A45-FE78-4368-9CAB-182E4F24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B9A5-BA16-40C5-A84B-2A52B21E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A7B3D-9883-4194-8764-07433602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703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土地资源现状分析\n## 1.我国土地资源概况及分类\n### 1.1土地资源的定义与分类\n### 1.2我国土地资源的总量与分布\n### 1.3土地资源的主要特点\n## 2.土地资源利用现状\n### 2.1耕地资源的利用情况\n### 2.2林地资源的利用情况\n### 2.3草地资源的利用情况\n## 3.土地资源面临的挑战\n### 3.1土地资源枯竭与退化问题\n### 3.2土地资源污染问题\n### 3.3土地资源过度开发问题\n## 4.土地资源保护政策与措施\n### 4.1土地保护法律法规\n### 4.2土地资源合理利用与规划\n### 4.3土地保护技术与方法\n## 5.未来土地资源发展趋势与展望\n### 5.1土地资源可持续发展的重要性\n### 5.2土地资源利用的未来趋势\n### 5.3土地资源保护的未来挑战与机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我国土地资源现状分析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我国土地资源概况及分类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土地资源是指地球表面可供人类利用的自然资源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包括土壤、岩石、水域等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按其用途可分为农用地、建设用地和未利用地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按其性质可分为耕地、林地、草地等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土地资源的分类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：包括耕地、园地、林地、牧草地等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：包括城镇村及工矿用地、交通运输用地、水利设施用地等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：包括未利用土地、未利用水域等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土地总面积约为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960万平方公里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，位居世界第三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东部沿海地区土地面积较小，但人口密度较高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西部地区土地面积较大，但人口密度较低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我国土地资源总量丰富，但分布不均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南方多，北方少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：南方地区土地面积占全国的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57%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，而北方地区仅占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东部多，西部少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：东部地区土地面积占全国的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，而西部地区仅占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山区多，平原少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：山区土地面积占全国的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，而平原地区仅占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土地资源分布的特点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我国土地资源的总量与分布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5" name="组合 18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土地资源的多样性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我国土地资源类型繁多，包括耕地、林地、草地、湿地等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不同类型的土地资源具有不同的利用价值和生态功能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组合 18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土地资源的有限性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土地资源是不可再生的自然资源，其总量是有限的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随着人口的增长和经济的发展，土地资源的供需矛盾日益突出</a:t>
                </a:r>
                <a:endParaRPr/>
              </a:p>
            </p:txBody>
          </p:sp>
          <p:pic>
            <p:nvPicPr>
              <p:cNvPr id="1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土地资源的可更新性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土地资源在合理利用和保护的前提下，具有一定的可更新性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通过土地改良、生态修复等措施，可以提高土地资源的利用效益和生态价值</a:t>
                </a:r>
                <a:endParaRPr/>
              </a:p>
            </p:txBody>
          </p:sp>
          <p:pic>
            <p:nvPicPr>
              <p:cNvPr id="1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土地资源利用现状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耕地面积总量较大，但质量参差不齐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我国耕地面积约为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7亿亩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，占世界耕地总面积的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高产田主要集中在东部沿海地区，而低产田主要集中在西部地区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耕地资源的利用问题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：随着城市化、工业化的推进，耕地面积逐年减少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耕地质量下降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：过度开垦、滥用化肥农药等原因导致耕地质量下降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：工业废水、农业废弃物等污染耕地，影响农作物生长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耕地资源的利用情况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林地面积广阔，但分布不均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我国林地面积约为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3亿亩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，占世界林地总面积的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1/4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东部沿海地区林地面积较小，而西部地区林地面积较大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林地资源的利用问题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：随着森林资源的开发和木材市场的需求，林地面积逐年减少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林地质量下降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：过度采伐、非法砍伐等原因导致林地质量下降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：林业废弃物、农药残留等污染林地，影响森林生态系统的稳定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林地资源的利用情况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草地面积较大，但生产力较低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我国草地面积约为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9亿亩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，占世界草地总面积的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东部沿海地区草地面积较小，而西部地区草地面积较大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草地资源的利用问题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：随着人口的增长和畜牧业的发展，草地面积逐年减少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草地退化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：过度放牧、滥采滥挖等原因导致草地退化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：畜牧业废弃物、农药残留等污染草地，影响草地生态系统的稳定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草地资源的利用情况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土地资源面临的挑战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土地资源枯竭与退化问题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土地资源枯竭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随着人口的增长和经济的快速发展，土地资源消耗加剧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部分地区土地资源的过度开发和滥用，导致土地资源枯竭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土地资源退化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过度开垦、过度放牧、滥用化肥农药等原因导致土地资源退化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土地资源退化的后果包括耕地质量下降、林地质量下降、草地退化等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https://d.book118.com/878127031003006042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我国土地资源现状分析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2024-09-20T23:09:18.809</cp:lastPrinted>
  <dcterms:created xsi:type="dcterms:W3CDTF">2024-09-20T15:09:18Z</dcterms:created>
  <dcterms:modified xsi:type="dcterms:W3CDTF">2024-09-20T15:09:20Z</dcterms:modified>
</cp:coreProperties>
</file>