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31FFA-218E-4E7D-A2CB-E7FE586D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DA4BD-E1C1-4A7B-A07A-B465C75F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3BE27-7DF3-454D-928A-4BDCD46E0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60B89-EC5B-4D98-8CD3-94FED607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C8D34-A557-43EF-94EA-6414DBCD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5A76C-1FA8-4851-864D-FBA3633F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AEA65-0936-488D-967B-3A05F006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1AE66-4272-4ABE-990F-FD38DC0F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97A1D-5B2C-4AE4-9CA4-2B9B06B7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51FAF-5AC6-430F-BE89-F42E87C8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08D8D-ADB8-45F8-92C6-089B6FBF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704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临床小儿发热的护理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发热的机制与影响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临床小儿发热的护理原则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临床小儿发热的护理实践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78" b="3807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815" b="2881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正确的护理对于缓解患儿症状、预防并发症和提高治疗效果具有重要意义。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小儿发热是儿科常见病症，对患儿的身体健康和生长发育产生一定影响。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78" b="186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小儿发热是指体温超过正常范围（腋温36-37℃）的发热症状，是儿科常见病症之一。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发热的原因有多种，如感染、免疫性疾病等，需要根据病因进行针对性治疗。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小儿发热的症状包括体温升高、畏寒、头痛、乏力等，严重时可出现惊厥、昏迷等严重并发症。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临床小儿发热的概述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发热的机制与影响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体温调节中枢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人体内有一个体温调节中枢，负责监测体温并调节产热和散热过程，以维持体温的相对稳定。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致热原作用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当身体受到感染或炎症刺激时，体内会产生致热原，如白细胞介素-1、肿瘤坏死因子等，这些物质作用于体温调节中枢，导致发热。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免疫反应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发热是身体的一种免疫反应，有助于增强白细胞活性、促进抗体产生，从而对抗感染。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发热的生理机制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生长发育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短期发热对小儿的生长发育影响不大，但长期反复发热可能会影响儿童的营养吸收和生长速度。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水分和电解质平衡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发热时，小儿可能会出现水分和电解质失衡的情况，如脱水、低钾等，需要密切观察并及时处理。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小儿神经系统发育尚未完全成熟，高热可能导致惊厥、昏迷等严重神经系统并发症。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发热对小儿的影响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40" b="2344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71" b="1437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有些自身免疫性疾病也可能导致长期反复发热，如风湿热、系统性红斑狼疮等。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发热是许多感染性疾病的常见症状，如感冒、肺炎、肠道感染等。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发热与其他疾病的关系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临床小儿发热的护理原则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记录生命体征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定时记录患儿的体温、脉搏、呼吸等数据，以便分析病情变化。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密切监测患儿的体温、呼吸、心率等指标，以及有无其他症状出现。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注意观察并发症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如出现惊厥、呼吸困难等症状，应及时报告医生并协助处理。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采用温水擦浴、贴退热贴等方法降低体温，避免使用酒精擦拭。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83" b="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适当调节室温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4" r="165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穿着适当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保持室内温度在22-26℃，利于散热，同时避免患儿受凉。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给患儿穿着宽松、透气的衣物，避免过度包裹导致散热困难。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降温措施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发热时患儿容易出汗，应保证充足的水分摄入，预防脱水。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保持充足水分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选择清淡、易消化的食物，避免油腻、辛辣等刺激性食物。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饮食易消化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如患儿出现呕吐、腹泻等症状，应遵医嘱调整饮食。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根据病情调整饮食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饮食与水分补充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https://d.book118.com/878127043106006024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2024-08-31T22:38:10.445</cp:lastPrinted>
  <dcterms:created xsi:type="dcterms:W3CDTF">2024-08-31T14:38:10Z</dcterms:created>
  <dcterms:modified xsi:type="dcterms:W3CDTF">2024-08-31T14:38:12Z</dcterms:modified>
</cp:coreProperties>
</file>