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5DB6E-3B5C-4EE8-A936-E6EB099E9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8BB78-9A86-4ABD-BDA0-7DA040C8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425D7-22A6-416D-8A7F-25F8B874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48292-F0A4-407A-99B0-E04263B8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839D14-13BF-4850-A71E-AC54A61A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B7B94-BB17-47ED-89A8-DA56A1A6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BB7A3-C22C-43AD-84A7-D0C1ECDE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72220-8C07-470B-A594-F08DA5D6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82F02-BB2C-42F9-AC52-101D9849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F7237-02A1-4B19-99A1-A7EF8214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37134-7E21-4C42-9B2F-F9A66862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0075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Dter介绍C运维架构自动化运维DevOps资料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Dter介绍</a:t>
            </a:r>
          </a:p>
          <a:p>
            <a:r>
              <a:t>C运维架构概述</a:t>
            </a:r>
          </a:p>
          <a:p>
            <a:r>
              <a:t>自动化运维技术探讨</a:t>
            </a:r>
          </a:p>
          <a:p>
            <a:r>
              <a:t>DevOps实践分享</a:t>
            </a:r>
          </a:p>
          <a:p>
            <a:r>
              <a:t>未来展望与挑战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67" b="5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提高运维效率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通过自动化运维，减少人工操作，提高运维效率。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保障系统稳定性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通过监控和预警机制，及时发现并解决问题，保障系统稳定性。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推动DevOps实践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通过DevOps实践，加强开发、测试、运维之间的协作，提高软件交付速度和质量。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介绍常用的自动化运维工具，如Ansible、Chef、Puppet等。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自动化运维工具介绍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自动化运维实践案例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DevOps理念与实践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面临的挑战和解决方案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分享一些企业在自动化运维方面的实践案例，包括自动化部署、监控、故障处理等。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介绍DevOps理念的核心思想，以及在实践中如何运用DevOps来提高软件交付效率和质量。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探讨在自动化运维和DevOps实践中面临的挑战，以及相应的解决方案。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Dter定义与特点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Dter是一款基于C语言的自动化运维工具，旨在提高运维效率和准确性。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Dter具有轻量级、易扩展、高性能等特点，适用于各种规模的运维环境。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Dter提供了丰富的功能和插件，支持自定义脚本和模块，方便用户根据实际需求进行定制和扩展。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监控与报警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Dter可以集成各种监控工具，实现对系统、应用、网络等的实时监控，并在出现异常时及时报警。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日志分析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Dter可以收集、存储和分析系统日志，帮助运维人员快速定位问题和排查故障。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配置管理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Dter可以对各种配置文件进行统一管理，支持版本控制和回滚，方便追踪和恢复配置变更。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自动化部署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Dter可以自动化完成应用的编译、打包、部署等流程，提高部署效率。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Dter在运维领域应用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Dter是实现DevOps理念的重要工具之一，通过自动化运维降低人工干预，提高软件交付速度和质量。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DevOps强调开发、测试、运维等团队之间的紧密协作，而Dter可以打通各个团队之间的壁垒，实现全流程自动化。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Dter的灵活性和可扩展性使得它可以轻松集成到现有的DevOps流程中，提升整体运维效率。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Dter与DevOps关系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模块化设计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C运维架构采用模块化设计，将系统拆分为多个独立的模块，每个模块负责特定的功能，便于管理和维护。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C运维架构是一种基于云计算、容器化、自动化等技术的运维架构，旨在提高系统的可靠性、可用性和可维护性。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自动化部署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C运维架构支持自动化部署，可以快速、准确地部署应用程序和依赖项，减少人工干预和错误。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监控与报警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C运维架构提供全面的监控和报警功能，可以实时监测系统的状态、性能和故障，并及时发出报警信息。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容器化技术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C运维架构采用容器化技术，将应用程序和其依赖项打包成容器，实现轻量级、可移植的部署方式。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C运维架构定义与特点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提高系统可靠性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C运维架构通过自动化部署、容器化技术和监控与报警等手段，提高了系统的可靠性，减少了故障发生的概率。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提高可维护性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C运维架构采用模块化设计和自动化部署等技术，简化了系统维护的复杂性，提高了可维护性。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降低运维成本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C运维架构通过自动化和智能化的手段，减少了人工干预和错误，降低了运维成本。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提高系统可用性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C运维架构支持快速扩展和容灾备份，可以在短时间内恢复系统故障，保证系统的可用性。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C运维架构优势分析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C运维架构适用场景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云计算环境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C运维架构适用于云计算环境，可以充分利用云计算资源的弹性和可扩展性。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大型分布式系统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C运维架构适用于大型分布式系统，可以简化系统管理和维护的复杂性。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高可用应用场景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C运维架构适用于高可用应用场景，如金融、电商等需要保证系统稳定性和可用性的场景。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自动化和智能化需求较高的场景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C运维架构适用于对自动化和智能化需求较高的场景，如DevOps实践、智能运维等。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自动化运维技术探讨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https://d.book118.com/878130075113006032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2024-09-10T09:08:02.394</cp:lastPrinted>
  <dcterms:created xsi:type="dcterms:W3CDTF">2024-09-10T01:08:02Z</dcterms:created>
  <dcterms:modified xsi:type="dcterms:W3CDTF">2024-09-10T01:08:04Z</dcterms:modified>
</cp:coreProperties>
</file>