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FFB7AC-207D-42B3-BF58-FAA67C9BB3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995EEA-4BFA-46FF-9883-567B2417EC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18608D-432A-4B6C-B08A-3451D13E9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A84A37-7418-49C0-8A0E-9EC848009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FE0B7C-5566-4D49-9CAD-1BB5E17D40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CE093D-28CB-4305-AC49-0BC94E7EE3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F31E26-2410-4E7F-828A-9BD4716942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B6DA20-E2B5-4D27-BEBD-37DEA14D09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2C1B86-698D-40E4-9860-03677DCAE4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C3FDD7-3607-4971-A75E-5F6815D3D5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9845A-3E78-4776-AEF5-3435BD54EC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3012110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2024-01-31</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离婚协议书的财产划分和分割方法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离婚协议书概述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夫妻共同财产认定</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财产划分原则与方法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房产分割问题探讨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其他类型资产分割问题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子女抚养费用安排</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协议执行与监督机制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离婚协议书是夫妻双方自愿离婚并就财产分割、子女抚养等问题达成协议时，所签署的一种具有法律效力的书面文件。</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明确双方离婚后的权利义务，避免后续纠纷，保障各自的合法权益。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离婚协议书经双方签字并办理离婚登记后，具有法律约束力，双方必须遵守协议内容。</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法律效力</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离婚协议书是处理离婚财产分割等问题的关键依据，对于维护双方权益、减少诉讼成本具有重要意义。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自愿、公平、合法原则，确保协议内容真实、合法、有效。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明确财产范围、准确描述财产状况、合理确定分割方式、遵循法律程序等。同时，应避免使用模糊性语言，确保协议具有可执行性。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编写原则与注意事项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注意事项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编写原则</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夫妻共同财产认定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工资、奖金、劳务报酬</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生产、经营、投资的收益</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知识产权的收益</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继承或者受赠的财产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夫妻共同财产范围</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夫妻在婚姻关系存续期间所得的工资、奖金、劳务报酬等收入，属于夫妻共同财产。</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夫妻在婚姻关系存续期间从事生产、经营、投资等所获得的收益，也属于夫妻共同财产。</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夫妻在婚姻关系存续期间创作、发明等所获得的知识产权收益，同样视为夫妻共同财产。</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除非遗嘱或赠与合同中确定只归一方的财产，否则夫妻在婚姻关系存续期间继承或受赠的财产属于夫妻共同财产。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个人财产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夫妻一方的婚前财产、一方因身体受到伤害获得的医疗费、残疾人生活补助费等费用、遗嘱或赠与合同中确定只归一方的财产等，属于个人财产。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共同财产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除个人财产外的其他财产，原则上均视为夫妻共同财产。但双方另有约定的除外。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个人财产与共同财产区分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协商解决</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诉讼解决</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财产评估</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执行判决</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争议财产处理方式</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在诉讼过程中，如需对争议财产进行评估，可委托专业评估机构进行评估，评估结果作为法院判决的参考依据。</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如果协商不成或无法达成协议，任何一方均可向人民法院提起诉讼，由人民法院根据财产的具体情况，按照照顾子女、女方和无过错方权益的原则判决。</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夫妻双方应首先通过协商方式解决财产争议，达成协议的，按照协议处理。</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判决生效后，双方应按照判决内容执行。如一方拒不执行，另一方可向人民法院申请强制执行。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财产划分原则与方法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平等原则是指在离婚财产分割时，夫妻双方应平等地享有财产权利，承担财产义务。</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平等原则的体现包括：在财产分割时，应尊重夫妻双方的意愿，不能因性别、收入等因素而有所歧视；同时，应考虑到夫妻双方在婚姻期间对家庭的贡献，包括经济贡献、家务劳动等。</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平等原则及其体现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在离婚财产分割中，应优先考虑子女的权益，保障他们的生活和教育费用。</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同时，也应照顾女方的权益，因为女方在婚姻中往往承担更多的家务劳动和抚育子女的责任，离婚后可能面临更大的经济困难。</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在具体实践中，可以根据夫妻双方的实际情况，通过协商或诉讼等方式，确定具体的财产分割方案。</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照顾子女和女方权益原则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在离婚财产分割中，如果一方存在过错行为，如重婚、与他人同居、实施家庭暴力等，无过错方有权请求损害赔偿。</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同时，如果一方在婚姻期间对家庭做出了更多的贡献，如承担了更多的家务劳动、抚育子女等，离婚后也可以请求对方进行补偿。</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为了保障无过错方的权益，可以在离婚协议书中明确约定损害赔偿和补偿的数额、方式等具体内容。</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无过错方请求补偿权利保障</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其他方法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除了以上几种方法外，还可以根据夫妻双方的实际情况和需求采取其他合适的财产分割方法。例如可以采取协议分割、调解分割等方式解决争议。</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实物分割</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根据财产的性质、价值和使用情况等因素，将夫妻共同财产中的实物进行分割，如房产、车辆等。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折价补偿</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如果一方取得了某些无法分割的财产或者分割后会导致其价值降低的财产，可以由该方给予另一方相应的经济补偿。</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拍卖变卖</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如果夫妻双方对共同财产中的某些物品存在争议或者无法达成协议，可以考虑将这些物品进行拍卖或者变卖，然后将所得价款进行分割。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具体划分方法介绍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房产分割问题探讨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房产取得时间</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房产来源</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房产约定</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在婚姻关系存续期间取得的房产，无论登记在谁的名下，一般认定为夫妻共同财产。</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通过继承、赠与等方式取得的房产，需根据具体情况判断是否为夫妻共同财产。</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夫妻双方可以约定房产的归属，约定应当采用书面形式。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房产性质判断依据</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购房款来源影响因素</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如购房款由夫妻双方共同出资，一般认定为夫妻共同财产。</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如购房款由一方出资，需结合其他因素判断是否为夫妻共同财产，如出资方的赠与意图等。</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如购房款通过贷款方式支付，需考虑贷款部分的归属问题。</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共同出资</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一方出资</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贷款购房</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https://d.book118.com/878130121101006040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2024-09-19T03:57:39.251</cp:lastPrinted>
  <dcterms:created xsi:type="dcterms:W3CDTF">2024-09-18T19:57:39Z</dcterms:created>
  <dcterms:modified xsi:type="dcterms:W3CDTF">2024-09-18T19:57:41Z</dcterms:modified>
</cp:coreProperties>
</file>