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1D61C-E01E-4D03-90F4-DE146BEB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9BF0D-A095-423A-AD57-D9DDDA1E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5C2B7-C955-4DCC-958E-E024E3DF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409EF-60DF-4C75-BACD-487EEA28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70D1B-8B53-4CC0-836F-5C0A003C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B7017-D9B2-45B9-BBDD-731F7981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5C767-8951-4E51-8CCD-8B0015FE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5D62-1A7B-458F-A79C-7270D752D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49335-67FC-4943-9764-79BB5074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BA5D9-FF50-4635-BDAB-94A968F0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5F07F-53C8-463F-B7AC-1A9643AF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1004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直升机空气动力学基础\n## 1.直升机空气动力学概述\n### 1.1直升机空气动力学的定义与意义\n### 1.2直升机空气动力学的发展历程\n### 1.3直升机空气动力学的应用领域\n## 2.直升机的基本结构与空气动力学性能\n### 2.1直升机的构造与气动布局\n### 2.2直升机的升力与阻力特性\n### 2.3直升机的稳定性与操纵性分析\n## 3.直升机旋翼的空气动力学原理\n### 3.1旋翼的基本结构与气动特性\n### 3.2旋翼的升力与阻力生成机制\n### 3.3旋翼的流场特性与气动噪声\n## 4.直升机尾翼与机身的空气动力学作用\n### 4.1尾翼的结构与气动性能\n### 4.2机身的结构与气动性能\n### 4.3尾翼与机身的综合气动效应\n## 5.直升机性能的气动优化方法\n### 5.1基于气动性能的直升机设计优化\n### 5.2直升机旋翼的气动优化设计\n### 5.3直升机尾翼与机身的气动优化设计\n## 6.直升机空气动力学的试验与仿真技术\n### 6.1直升机空气动力学的试验方法\n### 6.2直升机空气动力学的仿真技术\n### 6.3试验与仿真技术的结合与应用\n## 7.直升机空气动力学的发展趋势与挑战\n### 7.1直升机空气动力学的发展趋势\n### 7.2直升机空气动力学面临的技术挑战\n### 7.3直升机空气动力学的未来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直升机空气动力学基础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直升机空气动力学概述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定义：直升机空气动力学是研究直升机在空气中运动时，受到空气作用力的规律及其与直升机结构和性能之间关系的科学。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研究直升机在空气中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时受到的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空气作用力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探讨空气作用力与直升机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之间的关系</a:t>
                </a:r>
                <a:endParaRPr/>
              </a:p>
            </p:txBody>
          </p:sp>
        </p:grpSp>
        <p:grpSp>
          <p:nvGrpSpPr>
            <p:cNvPr id="1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意义：直升机空气动力学对于直升机的设计、性能优化和飞行安全具有重要意义。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为直升机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提供理论依据和技术指导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有助于提高直升机的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促进直升机技术的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endParaRPr/>
              </a:p>
            </p:txBody>
          </p: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直升机空气动力学的定义与意义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20世纪初：直升机空气动力学的起源</a:t>
                </a:r>
                <a:endParaRPr/>
              </a:p>
            </p:txBody>
          </p:sp>
          <p:sp>
            <p:nvSpPr>
              <p:cNvPr id="1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1907年，法国发明家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保罗·柯埃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成功研制了第一架直升机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20世纪20年代，美国工程师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伊戈尔·西科斯基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对直升机空气动力学进行了初步研究</a:t>
                </a:r>
                <a:endParaRPr/>
              </a:p>
            </p:txBody>
          </p:sp>
        </p:grpSp>
        <p:grpSp>
          <p:nvGrpSpPr>
            <p:cNvPr id="1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20世纪中期：直升机空气动力学的快速发展</a:t>
                </a:r>
                <a:endParaRPr/>
              </a:p>
            </p:txBody>
          </p:sp>
          <p:sp>
            <p:nvSpPr>
              <p:cNvPr id="1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20世纪50年代，随着直升机技术的不断发展，直升机空气动力学逐渐成为一门独立的学科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20世纪60年代，直升机空气动力学在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升力生成机制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气动稳定性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等方面的研究取得了重要进展</a:t>
                </a:r>
                <a:endParaRPr/>
              </a:p>
            </p:txBody>
          </p:sp>
        </p:grpSp>
        <p:grpSp>
          <p:nvGrpSpPr>
            <p:cNvPr id="1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20世纪末至今：直升机空气动力学的深入研究</a:t>
                </a:r>
                <a:endParaRPr/>
              </a:p>
            </p:txBody>
          </p:sp>
          <p:sp>
            <p:nvSpPr>
              <p:cNvPr id="1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20世纪90年代至今，直升机空气动力学在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气动优化设计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试验与仿真技术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等方面的研究取得了显著成果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数值计算方法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的不断发展，直升机空气动力学的研究手段和水平不断提高</a:t>
                </a:r>
                <a:endParaRPr/>
              </a:p>
            </p:txBody>
          </p:sp>
        </p:grpSp>
      </p:grpSp>
      <p:pic>
        <p:nvPicPr>
          <p:cNvPr id="1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直升机空气动力学的发展历程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直升机设计：直升机空气动力学为直升机设计提供理论依据和技术指导，有助于提高直升机的设计水平。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旋翼、尾翼、机身等部件的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气动设计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直升机的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气动布局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性能优化</a:t>
                </a:r>
                <a:endParaRPr/>
              </a:p>
            </p:txBody>
          </p:sp>
          <p:sp>
            <p:nvSpPr>
              <p:cNvPr id="13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3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3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飞行性能评估：直升机空气动力学有助于评估直升机的飞行性能，为飞行员的培训和飞行任务提供依据。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直升机的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升力与阻力特性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直升机的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稳定性与操纵性</a:t>
                </a:r>
                <a:endParaRPr/>
              </a:p>
            </p:txBody>
          </p:sp>
          <p:sp>
            <p:nvSpPr>
              <p:cNvPr id="13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4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飞行安全研究：直升机空气动力学有助于研究直升机的飞行安全性，为提高飞行安全提供技术支持。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直升机在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极端飞行状态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下的气动性能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直升机的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气动故障诊断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endParaRPr/>
              </a:p>
            </p:txBody>
          </p:sp>
          <p:sp>
            <p:nvSpPr>
              <p:cNvPr id="14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直升机空气动力学的应用领域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直升机的基本结构与空气动力学性能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主要组成部分：直升机主要由旋翼、尾翼、机身、发动机等部件组成。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：产生升力，是直升机的主要升力源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：提供操纵力，保证直升机的稳定性与操纵性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：承载飞行员、乘客和发动机等部件，保证直升机的结构强度与刚度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发动机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：为直升机提供动力，驱动旋翼旋转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气动布局：直升机的气动布局主要包括旋翼的布局、尾翼的布局以及机身的外形。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旋翼布局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单旋翼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双旋翼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横列式旋翼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等布局形式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尾翼布局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固定式尾翼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可伸缩式尾翼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全动式尾翼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等布局形式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机身外形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圆柱形机身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水滴形机身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船形机身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等外形形式</a:t>
            </a:r>
            <a:endParaRPr/>
          </a:p>
        </p:txBody>
      </p: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直升机的构造与气动布局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升力特性：直升机的升力主要来源于旋翼产生的升力，与旋翼的气动特性、旋翼转速、飞行速度等因素有关。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旋翼的气动特性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：主要包括旋翼的升力系数、阻力系数等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旋翼转速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：旋翼转速越高，产生的升力越大，但过高的转速会导致旋翼失速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飞行速度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：直升机的飞行速度影响旋翼的升力系数，速度较低时，升力系数较大；速度较高时，升力系数较小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阻力特性：直升机的阻力主要包括旋翼产生的阻力和机身、尾翼产生的阻力。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旋翼产生的阻力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：与旋翼的气动特性、旋翼转速、飞行速度等因素有关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机身、尾翼产生的阻力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：与机身、尾翼的外形、面积、空气流速等因素有关</a:t>
            </a:r>
            <a:endParaRPr/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直升机的升力与阻力特性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稳定性分析：直升机在飞行过程中，需要保持其姿态的稳定，防止发生翻滚、俯仰等不稳定现象。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纵向稳定性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：主要与直升机的重心位置、机身外形、尾翼布局等因素有关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横向稳定性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：主要与直升机的横滚力矩、旋翼的气动特性等因素有关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航向稳定性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：主要与直升机的偏航力矩、尾翼的气动特性等因素有关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操纵性分析：直升机在飞行过程中，需要具有良好的操纵性，以便飞行员能够有效地控制直升机的姿态和方向。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纵向操纵性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：主要与直升机的升降舵面、发动机推力等因素有关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横向操纵性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：主要与直升机的滚转舵面、旋翼的气动特性等因素有关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航向操纵性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：主要与直升机的偏航舵面、尾翼的气动特性等因素有关</a:t>
            </a:r>
            <a:endParaRPr/>
          </a:p>
        </p:txBody>
      </p: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直升机的稳定性与操纵性分析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直升机旋翼的空气动力学原理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基本结构：旋翼主要由旋翼叶片、旋翼毂、旋翼轴等部件组成。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旋翼叶片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：产生升力，是旋翼的主要部件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：连接旋翼叶片和旋翼轴，保证旋翼叶片的固定和旋转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旋翼轴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：连接旋翼毂和发动机，传递发动机的驱动力矩，使旋翼旋转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气动特性：旋翼的气动特性主要包括升力系数、阻力系数、失速特性等。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升力系数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：表示旋翼产生升力的能力，与旋翼的外形、尺寸、材料等因素有关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阻力系数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：表示旋翼产生阻力的能力，与旋翼的外形、尺寸、材料等因素有关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失速特性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：表示旋翼在高速旋转时升力下降的特性，与旋翼的气动外形、材料等因素有关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旋翼的基本结构与气动特性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升力生成机制：旋翼产生升力的主要原理是通过旋翼叶片在气流中的旋转，产生气流速度的变化，从而产生升力。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旋翼叶片的旋转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：带动气流旋转，形成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旋转涡流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气流速度的变化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升力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，使直升机上升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阻力生成机制：旋翼产生阻力的主要原理是通过旋翼叶片在气流中的旋转，产生气流阻力的作用。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旋翼叶片的旋转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：带动气流旋转，形成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旋转涡流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气流阻力的作用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阻力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，影响直升机的飞行性能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旋翼的升力与阻力生成机制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流场特性：旋翼的流场特性主要包括旋翼周围的气流速度、压力分布、涡流结构等。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气流速度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：影响旋翼的升力系数和阻力系数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：影响旋翼的升力分布和稳定性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涡流结构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：影响旋翼的失速特性和气动性能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气动噪声：旋翼在旋转过程中，由于气流与旋翼叶片的相互作用，会产生气动噪声。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旋翼噪声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：与旋翼的气动特性、旋转速度、飞行速度等因素有关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尾流噪声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：与旋翼产生的尾流、飞行速度等因素有关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旋翼的流场特性与气动噪声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直升机尾翼与机身的空气动力学作用</a:t>
            </a:r>
            <a:endParaRPr/>
          </a:p>
        </p:txBody>
      </p:sp>
      <p:sp>
        <p:nvSpPr>
          <p:cNvPr id="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结构：尾翼主要由水平尾翼和垂直尾翼组成，用于提供操纵力和保证直升机的稳定性。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水平尾翼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：位于直升机的尾部，主要用于提供航向操纵力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垂直尾翼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：位于水平尾翼的上方，主要用于提供纵向和横向操纵力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气动性能：尾翼的气动性能主要包括升力系数、阻力系数、稳定性与操纵性等。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升力系数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：表示尾翼产生升力的能力，与尾翼的外形、尺寸、材料等因素有关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阻力系数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：表示尾翼产生阻力的能力，与尾翼的外形、尺寸、材料等因素有关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稳定性与操纵性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：表示尾翼对直升机稳定性和操纵性的影响，与尾翼的气动特性、布局形式等因素有关</a:t>
            </a:r>
            <a:endParaRPr/>
          </a:p>
        </p:txBody>
      </p: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尾翼的结构与气动性能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https://d.book118.com/878131004031006043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直升机空气动力学基础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2024-09-22T16:56:36.954</cp:lastPrinted>
  <dcterms:created xsi:type="dcterms:W3CDTF">2024-09-22T08:56:36Z</dcterms:created>
  <dcterms:modified xsi:type="dcterms:W3CDTF">2024-09-22T08:56:38Z</dcterms:modified>
</cp:coreProperties>
</file>