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DD0E4-3D5E-4221-818E-A1319A388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8E245-43CB-4205-8FE4-D66B54BC1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20589-8BAE-408D-AA98-907FBFA2C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C9244-4DE2-4088-B3B1-0E457642F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36D0E8-B6DD-40C1-BB1D-56F6A6DEC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A6142F-15BD-47DF-A82C-FFEC270B6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42349-8101-42DA-B75C-B5240CC62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0A841-D728-416B-A9E7-D35B76E41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12F99-DA9E-4C7F-8964-D9045F624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B7664-4860-4925-A6AB-D57175574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3DB9C-F1AD-4331-80AB-70446EAD4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2110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运营部门KPI绩效考核管理方案的目标确认与跟踪测量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目标确认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跟踪测量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绩效考核结果应用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方案优化与改进建议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557" r="355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明确运营部门KPI绩效考核管理方案的目标，确保团队工作方向与公司战略一致，提升整体运营效率。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随着公司业务的快速发展，运营部门需要更加精细化、科学化的管理手段来支撑业务增长，KPI绩效考核管理方案应运而生。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运营部门全体成员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包括运营经理、运营专员、数据分析师等。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涵盖运营业绩、团队协作、创新能力等多个维度，确保全面、客观地评价团队成员的工作表现。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以季度为单位进行考核，年终进行总评。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考核结果将作为员工晋升、奖惩、培训等方面的重要依据。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通过KPI绩效考核管理方案，实现对运营部门员工工作绩效的客观、公正、全面评价，激发员工工作积极性，提高运营效率和质量。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确保考核过程公正、公开、透明，避免出现不公正的考核结果。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客观量化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采用可量化的指标进行考核，减少主观因素对考核结果的影响。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考核内容应涵盖运营部门的主要工作职责和业绩目标，确保全面评价员工的工作绩效。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运营部门的全体员工，包括运营经理、运营主管、运营专员等。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以季度为考核周期，每季度进行一次全面的绩效考核。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考核对象和周期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业绩目标完成情况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考核员工在考核周期内是否完成既定的业绩目标，包括销售额、用户增长、活跃度等关键指标。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评估员工在运营工作中的质量，包括策划方案的创意性、执行效果、数据分析的准确性等。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考核内容和权重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考核员工在团队中的协作精神和沟通能力，包括与同事、上级、下属的沟通效果、团队合作项目的完成情况等。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评估员工在运营工作中的创新意识和学习能力，包括对新方法、新工具的接受和应用情况，以及个人专业能力的提升等。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创新与学习能力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考核内容和权重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业绩目标完成情况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20%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考核内容和权重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15%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15%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创新与学习能力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考核内容和权重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目标确认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运营部门KPI绩效考核管理方案的目标应与公司整体战略和业务目标保持一致，确保各部门工作与公司发展方向相契合。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公司整体战略和业务目标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通过对行业趋势和竞争对手的分析，制定具有竞争力的KPI绩效考核管理方案目标。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行业趋势和竞争对手分析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目标应具备可衡量性和可达成性，以便于后续的跟踪测量和绩效评估。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可衡量性和可达成性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目标制定应遵循公平性原则，同时具备一定的激励性，激发员工的工作积极性和创造力。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公平性和激励性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目标制定依据和原则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https://d.book118.com/878132110105006036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2024-09-16T02:19:13.439</cp:lastPrinted>
  <dcterms:created xsi:type="dcterms:W3CDTF">2024-09-15T18:19:13Z</dcterms:created>
  <dcterms:modified xsi:type="dcterms:W3CDTF">2024-09-15T18:19:15Z</dcterms:modified>
</cp:coreProperties>
</file>