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3FB181B-9C6C-4DB4-A368-C3DE1B8AB9B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F6946-7851-42E5-8F14-779B6300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B1E9D-8ABB-4D3D-A231-9115A52C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1174E-71FA-4E42-9BDD-EB9961FD0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C4784-A94F-436F-A175-2CCED06A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B96F4-D4A7-49D6-A24A-3D98BB51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56CD3-4463-4E67-839F-C6CC8250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0CB50-74BA-46F3-AEF8-44DDC4CF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DFE13-B31B-488D-9F47-A930B93D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38439-B218-47B0-B75F-DA921A5E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5FE3-1CAD-4DD6-AD56-1013BD3B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7EC11-1979-43CD-8222-41B06D6BD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F8F484-2966-4C2D-9DD3-2D77DD6B93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A8E6E0-EC44-4940-81EA-715A584206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40471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安全生产社会监督与公众参与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安全生产社会监督与公众参与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安全生产管理体系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社会监督机制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公众参与方式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安全生产社会监督与公众参与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https://d.book118.com/878134047142006047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安全生产社会监督与公众参与</vt:lpstr>
      <vt:lpstr>目录</vt:lpstr>
      <vt:lpstr>第1章 安全生产社会监督与公众参与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2024-09-29T10:52:14.697</cp:lastPrinted>
  <dcterms:created xsi:type="dcterms:W3CDTF">2024-09-29T02:52:14Z</dcterms:created>
  <dcterms:modified xsi:type="dcterms:W3CDTF">2024-09-29T02:52:16Z</dcterms:modified>
</cp:coreProperties>
</file>