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7EFCE9-45E3-44A8-A03B-B284170D7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8CE25-38CF-405D-A8B7-6333357365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CC6037-7C18-498C-A180-66FE7081A1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DCA230-A384-45C0-A739-16A9767D6D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54DA70-DB7B-4295-AE03-1F759BAE92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5BE749-65DF-4817-AB64-6BA2C26C39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F4D9D3-3F69-4526-BCAA-2EC5860883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CB09BE-A48A-421F-AA95-4FAFB4E311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45AF6F-031B-4AE2-869B-3CCA8F7DB8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AC3172-8C39-46C1-9C2A-C706DF1F2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613596-59AF-466E-A21D-0E3264770C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3411511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合规监察与内部控制体系建设</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合规监察概述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内部控制体系建设概述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合规监察与内部控制的关系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合规监察与内部控制体系建设的实施步骤</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合规监察与内部控制体系建设的挑战与对策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0914" r="109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合规监察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确保公司遵守法律法规、行业准则和内部规章制度，降低违法违规风险。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内部控制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通过制定和执行一系列控制活动，提高公司运营效率，保障资产安全，确保财务报告的准确性和可靠性。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适应监管要求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随着监管环境的日益严格，加强合规监察和内部控制体系建设成为公司稳健发展的必然要求。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合规监察工作实施情况</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包括合规管理制度建设、合规风险识别与评估、合规培训与宣传等方面。</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内部控制体系建设进展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包括内部控制环境、风险评估、控制活动、信息与沟通、内部监督等要素的建设情况。</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合规与内控工作成效</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包括降低违规风险、提高运营效率、保障资产安全等方面的成果。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合规监察概述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合规监察是指对企业及其员工的经营行为是否符合法律法规、行业准则、企业内部规章制度等进行监督检查，以确保企业合规经营。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通过合规监察，企业可以及时发现并纠正违法违规行为，降低法律风险，维护企业声誉和形象，保障企业持续健康发展。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合规监察的定义与意义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合规监察意义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合规监察定义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合规监察的原则与目标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合规监察原则</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合规监察应遵循独立性、客观性、公正性、保密性等原则，确保监察工作的有效性和权威性。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合规监察目标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合规监察的目标是确保企业及其员工的经营行为符合相关法律法规和内部规章制度的要求，防范和化解合规风险，促进企业稳健发展。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国家法律法规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合规监察工作应依据国家相关法律法规进行，如《公司法》、《证券法》、《反不正当竞争法》等。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行业准则</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不同行业有不同的合规准则和要求，如金融、医药、能源等行业均有相应的行业准则和监管要求。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企业内部规章制度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企业内部应建立完善的规章制度，明确员工的行为规范和经营准则，为合规监察提供制度依据。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合规监察的法律法规依据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内部控制体系建设概述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内部控制是企业为实现经营目标，保障资产安全完整，保证会计信息资料正确可靠，确保经营方针的贯彻执行，保证经营活动的经济性、效率性和效果性而在单位内部采取的自我调整、约束、规划、评价和控制的一系列方法、手续与措施的总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内部控制定义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内部控制对于企业管理至关重要，它有助于确保企业遵守法律法规，提高财务报告的准确性和可靠性，保护企业资产安全，并促进企业实现经营目标。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内部控制的意义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内部控制的定义与意义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内部控制的目标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内部控制的目标是合理保证企业经营管理合法合规、资产安全、财务报告及相关信息真实完整，提高经营效率和效果，促进企业实现发展战略。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内部控制的原则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内部控制应遵循全面性、重要性、制衡性、适应性和成本效益原则。这些原则确保了内部控制体系能够全面覆盖企业各个层面和业务流程，并重点关注重要业务事项和高风险领域。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内部控制的目标与原则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内部环境</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内部环境是企业实施内部控制的基础，包括治理结构、机构设置及权责分配、内部审计、人力资源政策、企业文化等。</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风险评估是企业及时识别、系统分析经营活动中与实现内部控制目标相关的风险，合理确定风险应对策略的过程。</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控制活动是企业根据风险评估结果，采用相应的控制措施，将风险控制在可承受度之内的过程。</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信息与沟通是企业及时、准确地收集、传递与内部控制相关的信息，确保信息在企业内部、企业与外部之间进行有效沟通的过程。</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内部监督是企业对内部控制建立与实施情况进行监督检查，评价内部控制的有效性，发现内部控制缺陷，应当及时加以改进的过程。</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风险评估</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信息与沟通</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内部监督</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控制活动</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内部控制的构成要素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合规监察与内部控制的关系</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https://d.book118.com/878134115113006030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2024-09-07T07:19:13.340</cp:lastPrinted>
  <dcterms:created xsi:type="dcterms:W3CDTF">2024-09-06T23:19:13Z</dcterms:created>
  <dcterms:modified xsi:type="dcterms:W3CDTF">2024-09-06T23:19:15Z</dcterms:modified>
</cp:coreProperties>
</file>