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8AA49-7778-4FF4-A437-7A8D112F7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12E11-C362-4A36-8BD6-5F5729C03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94C55-41A1-4C4E-8A0B-9FFF20CCB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CC72C-ADC8-4310-9101-A1367699D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4D733D-711B-4B3D-9E60-C4EDDD359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B930C2-3236-40C5-9EAD-260B1F121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97134A-F825-4F6E-A81C-F81A5970D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25D69A-EFB2-4D13-A93D-615CDC799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152D7A-5797-4076-8922-E6BCA2224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321D5-8517-4F53-9D9E-1A3EE84F0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C3D61-5364-41F6-B087-0E479D90C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4137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瘫儿童护理培训PPT\n## 1.脑瘫儿童的基本概念与特点\n### 1.1脑瘫的定义及病因分析\n### 1.2脑瘫儿童的分类及临床表现\n### 1.3脑瘫儿童的心理及认知特点\n## 2.脑瘫儿童护理的重要性\n### 2.1脑瘫儿童护理对康复的影响\n### 2.2脑瘫儿童护理对家庭和社会的影响\n### 2.3脑瘫儿童护理的伦理和法律要求\n## 3.脑瘫儿童日常生活护理技能\n### 3.1脑瘫儿童饮食护理及营养搭配\n### 3.2脑瘫儿童睡眠护理及安全建议\n### 3.3脑瘫儿童个人卫生及皮肤护理\n## 4.脑瘫儿童康复训练与护理\n### 4.1脑瘫儿童康复训练的基本原则与方法\n### 4.2脑瘫儿童康复训练的计划与实施\n### 4.3脑瘫儿童康复训练的评估与调整\n## 5.脑瘫儿童心理护理与支持\n### 5.1脑瘫儿童心理特点及需求分析\n### 5.2脑瘫儿童心理护理的方法与技巧\n### 5.3脑瘫儿童家庭心理支持与社会资源\n## 6.脑瘫儿童护理中的问题与对策\n### 6.1脑瘫儿童护理中的常见问题及原因\n### 6.2脑瘫儿童护理问题的预防与应对策略\n### 6.3脑瘫儿童护理质量提升的途径与方法\n## 7.脑瘫儿童护理的未来展望\n### 7.1脑瘫儿童护理的发展趋势与挑战\n### 7.2脑瘫儿童护理的科技创新与应用\n### 7.3脑瘫儿童护理的社会支持与持续发展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脑瘫儿童护理培训PPT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脑瘫儿童的基本概念与特点</a:t>
            </a:r>
            <a:endParaRPr/>
          </a:p>
        </p:txBody>
      </p:sp>
      <p:sp>
        <p:nvSpPr>
          <p:cNvPr id="13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脑瘫的定义及病因分析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脑瘫的定义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脑瘫是一种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，主要影响儿童的运动能力和姿势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脑瘫是由于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大脑发育不全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损伤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导致肌肉无力、僵硬和协调障碍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病因分析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遗传因素：如染色体异常、遗传代谢病等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孕期因素：如母亲孕期感染、药物中毒、缺氧等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生产因素：如早产、难产、低体重等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后天因素：如新生儿期颅内出血、感染、外伤等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分类</a:t>
                </a:r>
                <a:endParaRPr/>
              </a:p>
            </p:txBody>
          </p:sp>
          <p:sp>
            <p:nvSpPr>
              <p:cNvPr id="3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根据瘫痪部位：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四肢瘫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双瘫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根据肌张力：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痉挛型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弛缓型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根据病程：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急性脑瘫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亚急性脑瘫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慢性脑瘫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3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运动障碍：肌肉无力、僵硬、协调障碍等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姿势异常：如剪刀步、足内外翻、手拳等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反射异常：如抓握反射、吸吮反射、摩擦反射等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言语和认知障碍：如发音不清、理解力差、学习能力低等</a:t>
                </a:r>
                <a:endParaRPr/>
              </a:p>
            </p:txBody>
          </p:sp>
          <p:sp>
            <p:nvSpPr>
              <p:cNvPr id="3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脑瘫儿童的分类及临床表现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心理特点</a:t>
                </a:r>
                <a:endParaRPr/>
              </a:p>
            </p:txBody>
          </p:sp>
          <p:sp>
            <p:nvSpPr>
              <p:cNvPr id="3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自尊心受损：由于身体残疾和生活不能自理，容易产生自卑感和依赖心理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情绪波动：容易产生焦虑、抑郁、易怒等情绪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社会适应能力差：由于交往能力受限，难以适应社会生活和参与社会活动</a:t>
                </a:r>
                <a:endParaRPr/>
              </a:p>
            </p:txBody>
          </p:sp>
          <p:sp>
            <p:nvSpPr>
              <p:cNvPr id="3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认知特点</a:t>
                </a:r>
                <a:endParaRPr/>
              </a:p>
            </p:txBody>
          </p:sp>
          <p:sp>
            <p:nvSpPr>
              <p:cNvPr id="3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学习能力低：由于大脑受损，注意力、记忆力、思维能力等受到影响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认知障碍：如理解力差、表达不清、空间观念差等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智力发展迟缓：需要进行特殊的康复训练和教育干预</a:t>
                </a:r>
                <a:endParaRPr/>
              </a:p>
            </p:txBody>
          </p:sp>
          <p:sp>
            <p:nvSpPr>
              <p:cNvPr id="3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脑瘫儿童的心理及认知特点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4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脑瘫儿童护理的重要性</a:t>
            </a:r>
            <a:endParaRPr/>
          </a:p>
        </p:txBody>
      </p:sp>
      <p:sp>
        <p:nvSpPr>
          <p:cNvPr id="34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5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护理与康复的关系</a:t>
                </a:r>
                <a:endParaRPr/>
              </a:p>
            </p:txBody>
          </p:sp>
          <p:sp>
            <p:nvSpPr>
              <p:cNvPr id="35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护理是康复的基础：良好的护理可以促进康复效果的提高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康复是护理的目标：康复训练和护理干预旨在提高脑瘫儿童的生活质量和独立生活能力</a:t>
                </a:r>
                <a:endParaRPr/>
              </a:p>
            </p:txBody>
          </p:sp>
          <p:sp>
            <p:nvSpPr>
              <p:cNvPr id="35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护理对康复的影响</a:t>
                </a:r>
                <a:endParaRPr/>
              </a:p>
            </p:txBody>
          </p:sp>
          <p:sp>
            <p:nvSpPr>
              <p:cNvPr id="35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提高康复效果：良好的护理可以降低并发症的发生，提高康复训练的效果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缩短康复时间：及时的护理干预可以缩短脑瘫儿童的康复时间，提高康复效率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降低复发率：规范的护理可以降低脑瘫儿童的复发率，提高康复成功率</a:t>
                </a:r>
                <a:endParaRPr/>
              </a:p>
            </p:txBody>
          </p:sp>
          <p:sp>
            <p:nvSpPr>
              <p:cNvPr id="36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脑瘫儿童护理对康复的影响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脑瘫儿童护理对家庭和社会的影响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对家庭的影响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减轻家庭负担：专业的护理可以减轻家庭成员的照顾负担，提高家庭生活质量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促进家庭和谐：良好的护理和康复训练有助于家庭成员之间的沟通和理解，促进家庭和谐</a:t>
                </a:r>
                <a:endParaRPr/>
              </a:p>
            </p:txBody>
          </p:sp>
          <p:pic>
            <p:nvPicPr>
              <p:cNvPr id="3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对社会的影响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提高社会适应能力：专业的护理和康复训练有助于脑瘫儿童提高社会适应能力，更好地融入社会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减少社会负担：有效的护理干预可以降低脑瘫儿童的复发率，减少社会负担</a:t>
                </a:r>
                <a:endParaRPr/>
              </a:p>
            </p:txBody>
          </p:sp>
          <p:pic>
            <p:nvPicPr>
              <p:cNvPr id="3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伦理要求</a:t>
                </a:r>
                <a:endParaRPr/>
              </a:p>
            </p:txBody>
          </p:sp>
          <p:sp>
            <p:nvSpPr>
              <p:cNvPr id="3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尊重：尊重脑瘫儿童的尊严和权利，保护其隐私和人格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关爱：关爱脑瘫儿童，提供温暖和关怀，满足其生理和心理需求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无私：以无私的爱心和责任心为脑瘫儿童提供优质的护理服务</a:t>
                </a:r>
                <a:endParaRPr/>
              </a:p>
            </p:txBody>
          </p:sp>
          <p:sp>
            <p:nvSpPr>
              <p:cNvPr id="3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法律要求</a:t>
                </a:r>
                <a:endParaRPr/>
              </a:p>
            </p:txBody>
          </p:sp>
          <p:sp>
            <p:nvSpPr>
              <p:cNvPr id="3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遵守法律法规：依法开展脑瘫儿童护理工作，遵守相关法律法规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保护儿童权益：尊重和保护脑瘫儿童的合法权益，防止虐待和歧视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提供专业护理：具备专业知识和技能，为脑瘫儿童提供规范的护理服务</a:t>
                </a:r>
                <a:endParaRPr/>
              </a:p>
            </p:txBody>
          </p:sp>
          <p:sp>
            <p:nvSpPr>
              <p:cNvPr id="3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脑瘫儿童护理的伦理和法律要求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脑瘫儿童日常生活护理技能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饮食护理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喂养方式：根据脑瘫儿童的吞咽功能和消化能力选择合适的喂养方式，如口服、鼻饲等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饮食时间：合理安排饮食时间，保证脑瘫儿童的营养需求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饮食安全：注意饮食卫生，防止误吸、误食等意外发生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营养搭配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均衡膳食：保证脑瘫儿童摄入足够的蛋白质、脂肪、碳水化合物、维生素和矿物质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高蛋白饮食：对于肌张力较高的脑瘫儿童，可适当增加蛋白质摄入，以促进肌肉生长和修复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低盐饮食：对于有高血压倾向的脑瘫儿童，应限制钠盐摄入，以降低血压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脑瘫儿童饮食护理及营养搭配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睡眠护理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规律作息：建立规律的作息时间，保证脑瘫儿童充足的睡眠时间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安静舒适的环境：提供安静、舒适的睡眠环境，有利于脑瘫儿童的睡眠质量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睡眠姿势：根据脑瘫儿童的病情和舒适度选择合适的睡眠姿势，如侧卧、仰卧等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安全建议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预防窒息：避免让脑瘫儿童俯卧入睡，以免发生窒息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防止摔伤：保持床铺整洁，避免摔伤意外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保暖措施：根据季节变化，适当调整室内温度，注意保暖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脑瘫儿童睡眠护理及安全建议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脑瘫儿童个人卫生及皮肤护理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个人卫生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洗手：教育脑瘫儿童养成良好的洗手习惯，预防感染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口腔护理：保持口腔清洁，预防口腔溃疡和感染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排泄护理：定期为脑瘫儿童更换尿布，保持会阴部清洁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清洁皮肤：定期为脑瘫儿童洗澡，保持皮肤清洁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防压疮：注意翻身和按摩，预防压疮的发生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护肤用品：选择适合脑瘫儿童皮肤的护肤用品，避免过敏和刺激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脑瘫儿童康复训练与护理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康复训练基本原则</a:t>
                </a:r>
                <a:endParaRPr/>
              </a:p>
            </p:txBody>
          </p:sp>
          <p:sp>
            <p:nvSpPr>
              <p:cNvPr id="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早期干预：越早进行康复训练，效果越好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个体化训练：根据脑瘫儿童的具体情况制定个性化的康复训练计划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家庭参与：家庭成员参与康复训练，提高康复效果</a:t>
                </a:r>
                <a:endParaRPr/>
              </a:p>
            </p:txBody>
          </p:sp>
          <p:sp>
            <p:nvSpPr>
              <p:cNvPr id="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康复训练方法</a:t>
                </a:r>
                <a:endParaRPr/>
              </a:p>
            </p:txBody>
          </p:sp>
          <p:sp>
            <p:nvSpPr>
              <p:cNvPr id="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运动训练：如肌力训练、平衡训练、协调训练等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语言训练：如发音训练、语言理解训练、表达训练等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认知训练：如注意力训练、记忆训练、思维训练等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社交训练：如交往能力训练、情绪调节训练、社会适应能力训练等</a:t>
                </a:r>
                <a:endParaRPr/>
              </a:p>
            </p:txBody>
          </p:sp>
          <p:sp>
            <p:nvSpPr>
              <p:cNvPr id="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脑瘫儿童康复训练的基本原则与方法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https://d.book118.com/878134137126006037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脑瘫儿童护理培训PPT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2024-09-17T21:14:18.064</cp:lastPrinted>
  <dcterms:created xsi:type="dcterms:W3CDTF">2024-09-17T13:14:18Z</dcterms:created>
  <dcterms:modified xsi:type="dcterms:W3CDTF">2024-09-17T13:14:20Z</dcterms:modified>
</cp:coreProperties>
</file>