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B72944-CC8F-4435-8B8F-3D8407C1E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AEB65-CB24-4CB9-828E-BB9B79EB63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0D5C41-9DBE-40BB-8B6D-EAFD860768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7D646C-0CBD-417D-B627-25425C6F4D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01EB83-7461-4C47-8E03-35A8C622AB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010BDC-AF1E-4B03-90D3-527BBD977C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BBB3C1-4821-46B0-ABE6-2A7CBFD049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EDC09D-DE90-4145-8140-FD2DD7687D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B5652D-6482-475A-B363-275CBE28B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514301-39F7-4E85-8595-FCBC92B47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CB6A2C-5163-426F-8AEC-8EFBA098F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350030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医疗护理行业金句总结与展望\n## 1.医疗护理行业现状及挑战\n### 1.1全球医疗护理行业概述\n### 1.2国内医疗护理行业现状\n### 1.3医疗护理行业面临的挑战\n## 2.医疗护理行业创新与发展\n### 2.1医疗护理技术创新与应用\n### 2.2医疗护理服务模式创新\n### 2.3医疗护理行业发展的趋势与机遇\n## 3.医疗护理行业人才培养与提升\n### 3.1医疗护理人才培养现状及挑战\n### 3.2医疗护理人才培训模式创新\n### 3.3医疗护理人才素质提升与职业发展\n## 4.医疗护理行业管理与监管\n### 4.1医疗护理行业政策法规与监管\n### 4.2医疗护理行业质量管理与控制\n### 4.3医疗护理行业信息安全与隐私保护\n## 5.医疗护理行业与社会责任\n### 5.1医疗护理行业对社会健康的贡献\n### 5.2医疗护理行业对患者权益的保障\n### 5.3医疗护理行业对环境的影响与可持续发展\n## 6.医疗护理行业未来展望与建议\n### 6.1医疗护理行业未来发展趋势预测\n### 6.2医疗护理行业发展的策略与建议\n### 6.3医疗护理行业发展的前景与展望\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5500"/>
              <a:t>医疗护理行业金句总结与展望</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j-ea"/>
                <a:ea typeface="+mj-ea"/>
              </a:rPr>
              <a:t>CREATE TOGETHER</a:t>
            </a:r>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医疗护理行业现状及挑战</a:t>
            </a:r>
            <a:endParaRPr/>
          </a:p>
        </p:txBody>
      </p:sp>
      <p:sp>
        <p:nvSpPr>
          <p:cNvPr id="128"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descr="{&quot;isTemplate&quot;:true,&quot;type&quot;:3}"/>
        <p:cNvGrpSpPr/>
        <p:nvPr/>
      </p:nvGrpSpPr>
      <p:grpSpPr>
        <a:xfrm>
          <a:off x="0" y="0"/>
          <a:ext cx="0" cy="0"/>
        </a:xfrm>
      </p:grpSpPr>
      <p:pic>
        <p:nvPicPr>
          <p:cNvPr id="206"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07"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08" name="组合 3"/>
            <p:cNvGrpSpPr/>
            <p:nvPr/>
          </p:nvGrpSpPr>
          <p:grpSpPr>
            <a:xfrm>
              <a:off x="5582412" y="1807048"/>
              <a:ext cx="5629117" cy="1487888"/>
              <a:chOff x="571500" y="1815543"/>
              <a:chExt cx="5629117" cy="1487888"/>
            </a:xfrm>
          </p:grpSpPr>
          <p:sp>
            <p:nvSpPr>
              <p:cNvPr id="209"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全球医疗护理行业规模持续扩大</a:t>
                </a:r>
                <a:endParaRPr lang="en-US" b="1">
                  <a:solidFill>
                    <a:schemeClr val="accent1">
                      <a:alpha val="100000"/>
                    </a:schemeClr>
                  </a:solidFill>
                  <a:latin typeface="微软雅黑"/>
                  <a:ea typeface="微软雅黑"/>
                </a:endParaRPr>
              </a:p>
            </p:txBody>
          </p:sp>
          <p:sp>
            <p:nvSpPr>
              <p:cNvPr id="210"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随着人口老龄化加剧，医疗护理需求不断增加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医疗技术的不断创新，为医疗护理行业提供新的发展空间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全球各国政府对医疗护理行业的投入持续加大</a:t>
                </a:r>
                <a:endParaRPr/>
              </a:p>
            </p:txBody>
          </p:sp>
          <p:sp>
            <p:nvSpPr>
              <p:cNvPr id="211"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12" name="组合 7"/>
            <p:cNvGrpSpPr/>
            <p:nvPr/>
          </p:nvGrpSpPr>
          <p:grpSpPr>
            <a:xfrm>
              <a:off x="5582412" y="3393011"/>
              <a:ext cx="5629118" cy="1487888"/>
              <a:chOff x="571500" y="1815543"/>
              <a:chExt cx="5629118" cy="1487888"/>
            </a:xfrm>
          </p:grpSpPr>
          <p:sp>
            <p:nvSpPr>
              <p:cNvPr id="213"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医疗护理行业竞争日益激烈</a:t>
                </a:r>
                <a:endParaRPr lang="en-US" b="1">
                  <a:solidFill>
                    <a:schemeClr val="accent1">
                      <a:alpha val="100000"/>
                    </a:schemeClr>
                  </a:solidFill>
                  <a:latin typeface="微软雅黑"/>
                  <a:ea typeface="微软雅黑"/>
                </a:endParaRPr>
              </a:p>
            </p:txBody>
          </p:sp>
          <p:sp>
            <p:nvSpPr>
              <p:cNvPr id="214"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各国医疗护理行业发展水平不均，竞争格局复杂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医疗护理行业盈利能力受到成本和政策限制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医疗护理行业人才短缺，制约行业发展</a:t>
                </a:r>
                <a:endParaRPr/>
              </a:p>
            </p:txBody>
          </p:sp>
          <p:sp>
            <p:nvSpPr>
              <p:cNvPr id="215"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6" name="组合 11"/>
            <p:cNvGrpSpPr/>
            <p:nvPr/>
          </p:nvGrpSpPr>
          <p:grpSpPr>
            <a:xfrm>
              <a:off x="5582412" y="4978974"/>
              <a:ext cx="5629118" cy="1487888"/>
              <a:chOff x="571500" y="1815543"/>
              <a:chExt cx="5629118" cy="1487888"/>
            </a:xfrm>
          </p:grpSpPr>
          <p:sp>
            <p:nvSpPr>
              <p:cNvPr id="217"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全球医疗护理行业面临多重挑战</a:t>
                </a:r>
                <a:endParaRPr lang="en-US" b="1">
                  <a:solidFill>
                    <a:schemeClr val="accent1">
                      <a:alpha val="100000"/>
                    </a:schemeClr>
                  </a:solidFill>
                  <a:latin typeface="微软雅黑"/>
                  <a:ea typeface="微软雅黑"/>
                </a:endParaRPr>
              </a:p>
            </p:txBody>
          </p:sp>
          <p:sp>
            <p:nvSpPr>
              <p:cNvPr id="218"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医疗费用高昂，患者负担加重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医疗资源分布不均，农村地区医疗护理水平较低</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医疗护理行业服务质量参差不齐，患者满意度不高</a:t>
                </a:r>
                <a:endParaRPr/>
              </a:p>
            </p:txBody>
          </p:sp>
          <p:sp>
            <p:nvSpPr>
              <p:cNvPr id="219"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全球医疗护理行业概述</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sp>
        <p:nvSpPr>
          <p:cNvPr id="22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国内医疗护理行业市场规模持续扩大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随着人口老龄化加剧，国内医疗护理需求不断增加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国家对医疗护理行业的投入持续加大，医疗护理设施建设不断完善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国内医疗护理行业市场规模逐年攀升，发展潜力巨大</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国内医疗护理行业竞争日益激烈</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国内医疗护理行业发展水平不均，一线城市医疗护理资源相对集中</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医疗护理行业盈利能力受到成本和政策限制，部分医疗机构面临经营困境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医疗护理行业人才短缺，尤其是基层医疗机构人才流失严重</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国内医疗护理行业面临多重挑战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医疗费用高昂，患者负担加重，尤其是慢性病和老年病的治疗费用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医疗资源分布不均，农村地区医疗护理水平较低，基层医疗机构服务能力不足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医疗护理行业服务质量参差不齐，患者满意度不高，部分医疗机构存在过度治疗现象</a:t>
            </a:r>
            <a:endParaRPr/>
          </a:p>
        </p:txBody>
      </p:sp>
      <p:sp>
        <p:nvSpPr>
          <p:cNvPr id="22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国内医疗护理行业现状</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4" name="" descr="{&quot;isTemplate&quot;:true,&quot;type&quot;:3}"/>
        <p:cNvGrpSpPr/>
        <p:nvPr/>
      </p:nvGrpSpPr>
      <p:grpSpPr>
        <a:xfrm>
          <a:off x="0" y="0"/>
          <a:ext cx="0" cy="0"/>
        </a:xfrm>
      </p:grpSpPr>
      <p:grpSp>
        <p:nvGrpSpPr>
          <p:cNvPr id="225"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26" name=""/>
            <p:cNvGrpSpPr/>
            <p:nvPr/>
          </p:nvGrpSpPr>
          <p:grpSpPr>
            <a:xfrm>
              <a:off x="4252327" y="1207692"/>
              <a:ext cx="8485777" cy="1440001"/>
              <a:chOff x="4252327" y="1207692"/>
              <a:chExt cx="8485777" cy="1440001"/>
            </a:xfrm>
          </p:grpSpPr>
          <p:sp>
            <p:nvSpPr>
              <p:cNvPr id="227"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8"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医疗护理行业人才短缺</a:t>
                </a:r>
                <a:endParaRPr lang="en-US" altLang="zh-CN" sz="2000" b="1">
                  <a:latin typeface="Microsoft YaHei" panose="020b0503020204020204" pitchFamily="34" charset="-122"/>
                  <a:ea typeface="Microsoft YaHei" panose="020b0503020204020204" pitchFamily="34" charset="-122"/>
                </a:endParaRPr>
              </a:p>
            </p:txBody>
          </p:sp>
          <p:sp>
            <p:nvSpPr>
              <p:cNvPr id="229"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医疗护理行业人才需求量大，尤其是基层医疗机构人才需求更为迫切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医疗护理行业人才培训体系不完善，人才储备不足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医疗护理行业人才激励机制不健全，人才流失严重</a:t>
                </a:r>
                <a:endParaRPr/>
              </a:p>
            </p:txBody>
          </p:sp>
          <p:pic>
            <p:nvPicPr>
              <p:cNvPr id="230"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31" name=""/>
            <p:cNvGrpSpPr/>
            <p:nvPr/>
          </p:nvGrpSpPr>
          <p:grpSpPr>
            <a:xfrm>
              <a:off x="4252325" y="2998393"/>
              <a:ext cx="8485779" cy="1440000"/>
              <a:chOff x="4252325" y="2998393"/>
              <a:chExt cx="8485779" cy="1440000"/>
            </a:xfrm>
          </p:grpSpPr>
          <p:sp>
            <p:nvSpPr>
              <p:cNvPr id="232"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3"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医疗护理行业服务质量参差不齐</a:t>
                </a:r>
                <a:endParaRPr lang="en-US" altLang="zh-CN" sz="2000" b="1">
                  <a:latin typeface="Microsoft YaHei" panose="020b0503020204020204" pitchFamily="34" charset="-122"/>
                  <a:ea typeface="Microsoft YaHei" panose="020b0503020204020204" pitchFamily="34" charset="-122"/>
                </a:endParaRPr>
              </a:p>
            </p:txBody>
          </p:sp>
          <p:sp>
            <p:nvSpPr>
              <p:cNvPr id="234"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医疗护理行业服务标准化程度不高，服务质量难以衡量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医疗护理行业服务态度问题，患者满意度不高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医疗护理行业过度治疗现象严重，患者负担加重</a:t>
                </a:r>
                <a:endParaRPr/>
              </a:p>
            </p:txBody>
          </p:sp>
          <p:pic>
            <p:nvPicPr>
              <p:cNvPr id="235"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36" name=""/>
            <p:cNvGrpSpPr/>
            <p:nvPr/>
          </p:nvGrpSpPr>
          <p:grpSpPr>
            <a:xfrm>
              <a:off x="4252323" y="4789093"/>
              <a:ext cx="8485781" cy="1440002"/>
              <a:chOff x="4252323" y="4789093"/>
              <a:chExt cx="8485781" cy="1440002"/>
            </a:xfrm>
          </p:grpSpPr>
          <p:sp>
            <p:nvSpPr>
              <p:cNvPr id="237"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8"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医疗护理行业资源分布不均</a:t>
                </a:r>
                <a:endParaRPr lang="en-US" altLang="zh-CN" sz="2000" b="1">
                  <a:latin typeface="Microsoft YaHei" panose="020b0503020204020204" pitchFamily="34" charset="-122"/>
                  <a:ea typeface="Microsoft YaHei" panose="020b0503020204020204" pitchFamily="34" charset="-122"/>
                </a:endParaRPr>
              </a:p>
            </p:txBody>
          </p:sp>
          <p:sp>
            <p:nvSpPr>
              <p:cNvPr id="239"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医疗护理行业资源向一线城市集中，农村地区医疗护理资源不足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医疗护理行业基层医疗机构建设滞后，服务能力不足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医疗护理行业医疗资源配置不合理，部分医疗机构资源浪费严重</a:t>
                </a:r>
                <a:endParaRPr/>
              </a:p>
            </p:txBody>
          </p:sp>
          <p:pic>
            <p:nvPicPr>
              <p:cNvPr id="240"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41"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医疗护理行业面临的挑战</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2" name="" descr="{&quot;isTemplate&quot;:true,&quot;type&quot;:2}"/>
        <p:cNvGrpSpPr/>
        <p:nvPr/>
      </p:nvGrpSpPr>
      <p:grpSpPr>
        <a:xfrm>
          <a:off x="0" y="0"/>
          <a:ext cx="0" cy="0"/>
        </a:xfrm>
      </p:grpSpPr>
      <p:sp>
        <p:nvSpPr>
          <p:cNvPr id="24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医疗护理行业创新与发展</a:t>
            </a:r>
            <a:endParaRPr/>
          </a:p>
        </p:txBody>
      </p:sp>
      <p:sp>
        <p:nvSpPr>
          <p:cNvPr id="24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descr="{&quot;isTemplate&quot;:true,&quot;type&quot;:3}"/>
        <p:cNvGrpSpPr/>
        <p:nvPr/>
      </p:nvGrpSpPr>
      <p:grpSpPr>
        <a:xfrm>
          <a:off x="0" y="0"/>
          <a:ext cx="0" cy="0"/>
        </a:xfrm>
      </p:grpSpPr>
      <p:sp>
        <p:nvSpPr>
          <p:cNvPr id="24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医疗护理技术创新不断涌现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医疗护理行业数字化、智能化技术不断创新，提高医疗服务效率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医疗护理行业生物技术、基因检测技术等领域取得重要突破，为疾病治疗提供新的手段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医疗护理行业远程医疗、互联网医疗等新型医疗服务模式逐渐普及，拓展医疗护理服务范围</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医疗护理技术创新应用成效显著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医疗护理行业技术创新降低医疗服务成本，提高患者就诊便利性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医疗护理行业技术创新提高医疗服务水平，提升患者满意度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医疗护理行业技术创新推动医疗护理行业持续发展，提高行业竞争力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医疗护理行业技术创新面临的挑战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医疗护理行业技术创新投入大，部分医疗机构创新能力不足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医疗护理行业技术创新监管体系不完善，技术安全风险较高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医疗护理行业技术创新与传统医疗护理服务模式的融合难度较大</a:t>
            </a:r>
            <a:endParaRPr/>
          </a:p>
        </p:txBody>
      </p:sp>
      <p:sp>
        <p:nvSpPr>
          <p:cNvPr id="24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医疗护理技术创新与应用</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8" name="" descr="{&quot;isTemplate&quot;:true,&quot;type&quot;:3}"/>
        <p:cNvGrpSpPr/>
        <p:nvPr/>
      </p:nvGrpSpPr>
      <p:grpSpPr>
        <a:xfrm>
          <a:off x="0" y="0"/>
          <a:ext cx="0" cy="0"/>
        </a:xfrm>
      </p:grpSpPr>
      <p:sp>
        <p:nvSpPr>
          <p:cNvPr id="24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医疗护理服务模式不断创新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医疗护理行业从传统的诊疗服务向预防保健、康复护理等多元化服务转变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医疗护理行业互联网医疗、远程医疗等新型服务模式逐渐普及，拓展医疗护理服务范围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医疗护理行业家庭医生签约服务、日间手术等服务模式不断创新，提高医疗服务效率</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医疗护理服务模式创新成效显著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医疗护理服务模式创新提高医疗服务水平，提升患者满意度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医疗护理服务模式创新降低医疗服务成本，提高患者就诊便利性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医疗护理服务模式创新推动医疗护理行业持续发展，提高行业竞争力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医疗护理服务模式创新面临的挑战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医疗护理服务模式创新投入大，部分医疗机构创新能力不足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医疗护理服务模式创新监管体系不完善，服务安全风险较高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医疗护理服务模式创新与传统医疗护理服务模式的融合难度较大</a:t>
            </a:r>
            <a:endParaRPr/>
          </a:p>
        </p:txBody>
      </p:sp>
      <p:sp>
        <p:nvSpPr>
          <p:cNvPr id="25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医疗护理服务模式创新</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1" name="" descr="{&quot;isTemplate&quot;:true,&quot;type&quot;:3}"/>
        <p:cNvGrpSpPr/>
        <p:nvPr/>
      </p:nvGrpSpPr>
      <p:grpSpPr>
        <a:xfrm>
          <a:off x="0" y="0"/>
          <a:ext cx="0" cy="0"/>
        </a:xfrm>
      </p:grpSpPr>
      <p:sp>
        <p:nvSpPr>
          <p:cNvPr id="25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医疗护理行业发展趋势</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医疗护理行业数字化、智能化趋势明显，医疗服务模式不断创新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医疗护理行业生物技术、基因检测技术等领域发展迅速，为疾病治疗提供新的手段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医疗护理行业基层医疗机构建设加速，医疗服务资源分布将更加均衡</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医疗护理行业发展机遇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国家对医疗护理行业投入持续加大，医疗护理设施建设不断完善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医疗护理行业技术创新为行业发展提供新的动力，推动行业持续发展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医疗护理行业服务模式创新为行业发展注入新的活力，提高行业竞争力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医疗护理行业发展的挑战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医疗护理行业人才短缺，制约行业发展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医疗护理行业服务质量参差不齐，患者满意度不高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医疗护理行业资源分布不均，农村地区医疗护理水平较低</a:t>
            </a:r>
            <a:endParaRPr/>
          </a:p>
        </p:txBody>
      </p:sp>
      <p:sp>
        <p:nvSpPr>
          <p:cNvPr id="25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医疗护理行业发展的趋势与机遇</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医疗护理行业人才培养与提升</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2"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3" name="Group 2"/>
            <p:cNvGrpSpPr/>
            <p:nvPr/>
          </p:nvGrpSpPr>
          <p:grpSpPr>
            <a:xfrm>
              <a:off x="5982796" y="3116804"/>
              <a:ext cx="5783287" cy="1610798"/>
              <a:chOff x="5982796" y="3116804"/>
              <a:chExt cx="5783287" cy="1610798"/>
            </a:xfrm>
          </p:grpSpPr>
          <p:sp>
            <p:nvSpPr>
              <p:cNvPr id="14"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医疗护理人才培养现状</a:t>
                </a:r>
                <a:endParaRPr/>
              </a:p>
            </p:txBody>
          </p:sp>
          <p:sp>
            <p:nvSpPr>
              <p:cNvPr id="15"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医疗护理行业人才培训体系不完善，人才储备不足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医疗护理行业人才激励机制不健全，人才流失严重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医疗护理行业人才培养投入不足，人才培养质量难以保障</a:t>
                </a:r>
                <a:endParaRPr/>
              </a:p>
            </p:txBody>
          </p:sp>
        </p:grpSp>
        <p:grpSp>
          <p:nvGrpSpPr>
            <p:cNvPr id="16" name="Group 5"/>
            <p:cNvGrpSpPr/>
            <p:nvPr/>
          </p:nvGrpSpPr>
          <p:grpSpPr>
            <a:xfrm>
              <a:off x="5982796" y="4769459"/>
              <a:ext cx="5783287" cy="1610798"/>
              <a:chOff x="5982796" y="4769459"/>
              <a:chExt cx="5783287" cy="1610798"/>
            </a:xfrm>
          </p:grpSpPr>
          <p:sp>
            <p:nvSpPr>
              <p:cNvPr id="17"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医疗护理人才培养面临的挑战</a:t>
                </a:r>
                <a:endParaRPr/>
              </a:p>
            </p:txBody>
          </p:sp>
          <p:sp>
            <p:nvSpPr>
              <p:cNvPr id="18"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医疗护理行业人才需求量大，尤其是基层医疗机构人才需求更为迫切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医疗护理行业人才培训体系不完善，人才储备不足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医疗护理行业人才激励机制不健全，人才流失严重</a:t>
                </a:r>
                <a:endParaRPr/>
              </a:p>
            </p:txBody>
          </p:sp>
        </p:grpSp>
        <p:grpSp>
          <p:nvGrpSpPr>
            <p:cNvPr id="19" name="Group 407"/>
            <p:cNvGrpSpPr/>
            <p:nvPr/>
          </p:nvGrpSpPr>
          <p:grpSpPr>
            <a:xfrm>
              <a:off x="5982796" y="1468163"/>
              <a:ext cx="5700871" cy="1610798"/>
              <a:chOff x="5982796" y="1468163"/>
              <a:chExt cx="5700871" cy="1610798"/>
            </a:xfrm>
          </p:grpSpPr>
          <p:sp>
            <p:nvSpPr>
              <p:cNvPr id="20"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医疗护理人才培养的创新途径</a:t>
                </a:r>
                <a:endParaRPr/>
              </a:p>
            </p:txBody>
          </p:sp>
          <p:sp>
            <p:nvSpPr>
              <p:cNvPr id="21"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加强医疗护理行业人才培养，提高人才培养质量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完善医疗护理行业人才激励机制，吸引和留住人才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加大对基层医疗机构人才培训的投入，提高基层医疗机构服务能力</a:t>
                </a:r>
                <a:endParaRPr/>
              </a:p>
            </p:txBody>
          </p:sp>
        </p:grpSp>
      </p:grpSp>
      <p:sp>
        <p:nvSpPr>
          <p:cNvPr id="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医疗护理人才培养现状及挑战</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grpSp>
        <p:nvGrpSpPr>
          <p:cNvPr id="24"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5" name="Group 9"/>
            <p:cNvGrpSpPr/>
            <p:nvPr/>
          </p:nvGrpSpPr>
          <p:grpSpPr>
            <a:xfrm>
              <a:off x="5982796" y="1521950"/>
              <a:ext cx="5687135" cy="1523479"/>
              <a:chOff x="5982796" y="1521950"/>
              <a:chExt cx="5687135" cy="1523479"/>
            </a:xfrm>
          </p:grpSpPr>
          <p:sp>
            <p:nvSpPr>
              <p:cNvPr id="26"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医疗护理人才培训模式创新</a:t>
                </a:r>
                <a:endParaRPr/>
              </a:p>
            </p:txBody>
          </p:sp>
          <p:sp>
            <p:nvSpPr>
              <p:cNvPr id="27"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医疗护理行业线上线下相结合的培训模式，提高培训效果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医疗护理行业实践教学、案例教学等多元化的培训方法，提高培训质量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医疗护理行业跨学科、跨领域的培训内容，提高人才综合素质</a:t>
                </a:r>
                <a:endParaRPr/>
              </a:p>
            </p:txBody>
          </p:sp>
        </p:grpSp>
        <p:grpSp>
          <p:nvGrpSpPr>
            <p:cNvPr id="28" name="Group 2"/>
            <p:cNvGrpSpPr/>
            <p:nvPr/>
          </p:nvGrpSpPr>
          <p:grpSpPr>
            <a:xfrm>
              <a:off x="5982796" y="3170591"/>
              <a:ext cx="5783287" cy="1523479"/>
              <a:chOff x="5982796" y="3170591"/>
              <a:chExt cx="5783287" cy="1523479"/>
            </a:xfrm>
          </p:grpSpPr>
          <p:sp>
            <p:nvSpPr>
              <p:cNvPr id="29"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医疗护理人才培训模式创新成效显著</a:t>
                </a:r>
                <a:endParaRPr/>
              </a:p>
            </p:txBody>
          </p:sp>
          <p:sp>
            <p:nvSpPr>
              <p:cNvPr id="30"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医疗护理人才培训模式创新提高人才培训质量，提升行业服务水平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医疗护理人才培训模式创新降低培训成本，提高培训效率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医疗护理人才培训模式创新推动医疗护理行业持续发展，提高行业竞争力</a:t>
                </a:r>
                <a:endParaRPr/>
              </a:p>
            </p:txBody>
          </p:sp>
        </p:grpSp>
        <p:grpSp>
          <p:nvGrpSpPr>
            <p:cNvPr id="31" name="Group 5"/>
            <p:cNvGrpSpPr/>
            <p:nvPr/>
          </p:nvGrpSpPr>
          <p:grpSpPr>
            <a:xfrm>
              <a:off x="5982796" y="4823246"/>
              <a:ext cx="5783287" cy="1523479"/>
              <a:chOff x="5982796" y="4823246"/>
              <a:chExt cx="5783287" cy="1523479"/>
            </a:xfrm>
          </p:grpSpPr>
          <p:sp>
            <p:nvSpPr>
              <p:cNvPr id="32"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医疗护理人才培训模式创新面临的挑战</a:t>
                </a:r>
                <a:endParaRPr/>
              </a:p>
            </p:txBody>
          </p:sp>
          <p:sp>
            <p:nvSpPr>
              <p:cNvPr id="33"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医疗护理人才培训模式创新投入大，部分医疗机构创新能力不足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医疗护理人才培训模式创新监管体系不完善，培训安全风险较高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医疗护理人才培训模式创新与传统医疗护理培训模式的融合难度较大</a:t>
                </a:r>
                <a:endParaRPr/>
              </a:p>
            </p:txBody>
          </p:sp>
        </p:grpSp>
      </p:grpSp>
      <p:pic>
        <p:nvPicPr>
          <p:cNvPr id="34"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3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医疗护理人才培训模式创新</a:t>
            </a:r>
            <a:endParaRPr lang="en-US" altLang="zh-CN" sz="2800" b="1">
              <a:latin typeface="+mj-ea"/>
              <a:ea typeface="+mj-ea"/>
            </a:endParaRPr>
          </a:p>
        </p:txBody>
      </p:sp>
      <p:sp>
        <p:nvSpPr>
          <p:cNvPr id="36"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7"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8"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9" name="" descr="{&quot;isTemplate&quot;:true,&quot;type&quot;:3}"/>
        <p:cNvGrpSpPr/>
        <p:nvPr/>
      </p:nvGrpSpPr>
      <p:grpSpPr>
        <a:xfrm>
          <a:off x="0" y="0"/>
          <a:ext cx="0" cy="0"/>
        </a:xfrm>
      </p:grpSpPr>
      <p:sp>
        <p:nvSpPr>
          <p:cNvPr id="40"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1"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42" name="Group 474"/>
            <p:cNvGrpSpPr/>
            <p:nvPr/>
          </p:nvGrpSpPr>
          <p:grpSpPr>
            <a:xfrm>
              <a:off x="454962" y="1575832"/>
              <a:ext cx="5829300" cy="1489352"/>
              <a:chOff x="454963" y="1575832"/>
              <a:chExt cx="5829300" cy="1489352"/>
            </a:xfrm>
          </p:grpSpPr>
          <p:sp>
            <p:nvSpPr>
              <p:cNvPr id="43"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医疗护理行业人才素质要求不断提高，人才需要不断提升自身能力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医疗护理行业人才需要具备较强的专业技能，提高医疗服务水平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医疗护理行业人才需要具备良好的职业道德，保障患者权益</a:t>
                </a:r>
                <a:endParaRPr/>
              </a:p>
            </p:txBody>
          </p:sp>
          <p:sp>
            <p:nvSpPr>
              <p:cNvPr id="44"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医疗护理人才素质提升</a:t>
                </a:r>
                <a:endParaRPr/>
              </a:p>
            </p:txBody>
          </p:sp>
        </p:grpSp>
        <p:grpSp>
          <p:nvGrpSpPr>
            <p:cNvPr id="45" name="Group 477"/>
            <p:cNvGrpSpPr/>
            <p:nvPr/>
          </p:nvGrpSpPr>
          <p:grpSpPr>
            <a:xfrm>
              <a:off x="454962" y="3071702"/>
              <a:ext cx="5829300" cy="1489351"/>
              <a:chOff x="454963" y="3071702"/>
              <a:chExt cx="5829300" cy="1489351"/>
            </a:xfrm>
          </p:grpSpPr>
          <p:sp>
            <p:nvSpPr>
              <p:cNvPr id="46"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医疗护理行业人才职业发展路径多样化，满足不同人才需求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医疗护理行业人才需要不断拓展知识领域，提高自身竞争力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医疗护理行业人才需要积极参与行业交流与合作，提高行业影响力</a:t>
                </a:r>
                <a:endParaRPr/>
              </a:p>
            </p:txBody>
          </p:sp>
          <p:sp>
            <p:nvSpPr>
              <p:cNvPr id="47"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医疗护理人才职业发展</a:t>
                </a:r>
                <a:endParaRPr/>
              </a:p>
            </p:txBody>
          </p:sp>
        </p:grpSp>
        <p:grpSp>
          <p:nvGrpSpPr>
            <p:cNvPr id="48" name="Group 480"/>
            <p:cNvGrpSpPr/>
            <p:nvPr/>
          </p:nvGrpSpPr>
          <p:grpSpPr>
            <a:xfrm>
              <a:off x="454962" y="4660638"/>
              <a:ext cx="6019800" cy="1489352"/>
              <a:chOff x="454963" y="4660638"/>
              <a:chExt cx="6019800" cy="1489352"/>
            </a:xfrm>
          </p:grpSpPr>
          <p:sp>
            <p:nvSpPr>
              <p:cNvPr id="49"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医疗护理行业人才素质提升投入不足，人才能力提升难以保障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医疗护理行业人才职业发展路径不清晰，人才流动较大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医疗护理行业人才激励机制不健全，人才职业发展受限</a:t>
                </a:r>
                <a:endParaRPr/>
              </a:p>
            </p:txBody>
          </p:sp>
          <p:sp>
            <p:nvSpPr>
              <p:cNvPr id="50"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医疗护理人才素质提升与职业发展的挑战</a:t>
                </a:r>
                <a:endParaRPr/>
              </a:p>
            </p:txBody>
          </p:sp>
        </p:grpSp>
      </p:grpSp>
      <p:pic>
        <p:nvPicPr>
          <p:cNvPr id="51"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52"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53"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54"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5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医疗护理人才素质提升与职业发展</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https://d.book118.com/878135003005006036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医疗护理行业金句总结与展望</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2024-09-15T02:38:36.580</cp:lastPrinted>
  <dcterms:created xsi:type="dcterms:W3CDTF">2024-09-14T18:38:36Z</dcterms:created>
  <dcterms:modified xsi:type="dcterms:W3CDTF">2024-09-14T18:38:38Z</dcterms:modified>
</cp:coreProperties>
</file>