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80F38C-1285-4F22-8F7A-0DBBD97A9A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1DC1E2-70B6-41B1-B49F-9C5CF6F03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179AF9-2F8F-45E4-8707-C88EB87F1E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AB9DD9-795A-4C95-812A-D7CB8F8F06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5C2A77-B0B4-45E7-AB11-77DFB1F5FA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67DE0D-C7D5-47B0-8D88-03DCCCEDC7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09C5A5-4DE7-4DD9-AAF2-55D69867C3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AEC511-3257-4D4C-A932-129AF9482F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3F1CCD-1CA9-4489-96FF-D5F9A3CF15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25A158-4F62-44CD-828A-A08D6B855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57F72B-46F8-4456-8B1C-D374A73175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2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8.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35013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体育产业中项目管理团队培训的关键要素研究</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汇报人：PPT可修改</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体育产业项目管理团队概述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关键要素一：领导力与团队协作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关键要素二：专业知识与技能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关键要素三：沟通与冲突管理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关键要素四：创新思维与适应能力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关键要素五：伦理道德与社会责任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 r="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随着全球体育产业的迅猛增长，项目管理团队在体育产业中的作用日益凸显，对其专业素养和综合能力的要求也越来越高。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体育产业的快速发展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项目管理团队是体育产业发展的重要支撑，通过培训提高其项目管理能力和水平，对于推动体育产业的持续健康发展具有重要意义。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项目管理团队培训的重要性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77" r="314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本研究旨在探讨体育产业中项目管理团队培训的关键要素，为提升项目管理团队的整体素质和能力提供理论支持和实践指导。</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在体育产业中，如何有效地进行项目管理团队培训？哪些要素是项目管理团队培训中不可或缺的？</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研究问题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本研究采用文献综述、问卷调查和深度访谈等方法，对体育产业中项目管理团队培训的现状、问题和关键要素进行深入分析。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本研究主要关注体育产业中的项目管理团队培训，涉及不同项目类型、不同规模和不同发展阶段的体育组织或企业。同时，也将探讨国内外相关理论和实践经验对体育产业中项目管理团队培训的启示和借鉴。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体育产业项目管理团队概述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体育产业项目涵盖赛事组织、场馆建设、健身休闲等多个领域，具有多样性。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多样性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时效性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高风险性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体育产业项目往往需要在特定时间内完成，如赛事筹备、场馆改造等，具有较强的时效性。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体育产业项目涉及大量资金、人力和物力投入，且受政策、市场等多种因素影响，具有较高风险性。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体育产业项目特点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项目经理</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技术专家</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营销人员</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财务人员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项目管理团队组成与角色</a:t>
              </a:r>
            </a:p>
          </p:txBody>
        </p:sp>
      </p:grpSp>
      <p:pic>
        <p:nvPicPr>
          <p:cNvPr id="28" name="Picture 28"/>
          <p:cNvPicPr>
            <a:picLocks noChangeAspect="1"/>
          </p:cNvPicPr>
          <p:nvPr/>
        </p:nvPicPr>
        <p:blipFill>
          <a:blip r:embed="rId2"/>
          <a:srcRect l="21350" r="2135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负责项目的整体规划、资源协调和进度控制。</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提供专业技术支持，解决项目实施过程中的技术问题。</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负责项目的市场推广和品牌宣传。</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负责项目的预算编制和财务管理。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通过培训，提高团队成员的专业技能和综合素质，增强团队整体实力。</a:t>
            </a:r>
          </a:p>
        </p:txBody>
      </p:sp>
      <p:pic>
        <p:nvPicPr>
          <p:cNvPr id="4" name="Picture 4"/>
          <p:cNvPicPr>
            <a:picLocks noChangeAspect="1"/>
          </p:cNvPicPr>
          <p:nvPr/>
        </p:nvPicPr>
        <p:blipFill>
          <a:blip r:embed="rId2"/>
          <a:srcRect l="14542" r="14542"/>
          <a:stretch>
            <a:fillRect/>
          </a:stretch>
        </p:blipFill>
        <p:spPr>
          <a:xfrm>
            <a:off x="1602827" y="1536628"/>
            <a:ext cx="1898908"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提升团队能力</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培训过程中，加强团队成员间的沟通和协作，提高团队协作能力。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促进团队协作</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针对体育产业项目的特点，通过培训使团队成员更好地适应项目需求，提高项目成功率。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适应项目需求</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团队培训的重要性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关键要素一：领导力与团队协作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领导力在项目管理中的作用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目标设定与决策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领导力在项目管理中起到明确目标、制定计划和做出决策的作用，有助于团队形成共同的理解和行动方向。</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激励与鼓舞</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领导者通过激励和鼓舞团队成员，提高团队的士气和积极性，促进项目的高效执行。</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沟通协调</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领导者负责促进团队成员之间的有效沟通，协调资源，解决冲突，确保项目的顺利进行。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建立团队成员之间的信任与尊重，营造开放、包容的氛围，鼓励团队成员积极参与和贡献。</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信任与尊重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明确团队成员的角色和职责，促进分工合作，实现资源的优化配置和项目的高效执行。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分工与合作</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通过培训和发展计划，提高团队成员的专业技能和团队协作能力，增强团队的整体实力。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培训与发展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团队协作能力的培养与提升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某体育场馆的建设项目，领导者协调各方资源，解决技术难题和人员冲突，确保了项目的按期完成和质量达标。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某体育品牌的市场推广项目，领导者通过明确目标、制定计划和激励团队成员，成功实现了品牌推广和市场份额的提升。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案例三</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某运动队的备战训练项目，领导者通过分工合作、信任尊重和针对性培训，提高了团队的凝聚力和竞技水平，取得了优异成绩。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819" r="14819"/>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领导力与团队协作的案例分析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关键要素二：专业知识与技能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包括项目策划、进度管理、成本管理、质量管理等方面的基本理论和方法。</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项目管理基础知识</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涉及体育市场分析、体育营销、体育赛事组织、体育场馆运营等体育产业领域的专业知识。</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体育产业相关知识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了解国内外体育产业相关法律法规、政策文件以及行业标准，确保项目合规运作。</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法律法规与标准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体育产业项目管理知识体系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针对体育产业项目管理所需的专业技能，如市场调研与分析、项目策划与设计、资源整合与协调、风险识别与应对等。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采用理论与实践相结合的方式，包括课堂讲授、案例分析、角色扮演、模拟演练等多种教学方法。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专业技能培训内容与方式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培训方式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培训内容</a:t>
            </a:r>
            <a:endParaRPr lang="en-US" sz="11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https://d.book118.com/878135013006006036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2024-09-15T03:33:04.687</cp:lastPrinted>
  <dcterms:created xsi:type="dcterms:W3CDTF">2024-09-14T19:33:04Z</dcterms:created>
  <dcterms:modified xsi:type="dcterms:W3CDTF">2024-09-14T19:33:06Z</dcterms:modified>
</cp:coreProperties>
</file>