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F72D7-CEA5-4B6E-B0AA-C638A62D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AAFB9-D23D-46AE-8D92-DA9DAD39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FFC3C-CFDE-4567-8FC8-95AF2605E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4FB8F-BE30-43DC-87BA-D686961A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38AFC-80D2-4632-8FCD-70EF6013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F1394-B4D4-4438-BD2D-3ADA023F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046FB-3ACF-446C-B47A-BAC61ED01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6F7C2-7B1D-401F-99DC-CAEEB7A0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E3031-65EE-4643-8867-506119F3E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70D70-BC93-4458-84A5-420546E6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AE45-B1F7-4AB0-B5CD-CED0CFA0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5023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生活中的统计学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推断性统计在生活中的应用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统计学在生活中的挑战与前景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统计学是一门研究如何收集、整理、分析、解释和呈现数据的科学。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通过对数据的分析和解释，揭示数据背后的规律，为决策提供依据。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定量数据和定性数据。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观察法、实验法、调查法和现有数据收集法。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7" b="97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事件与概率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事件是随机试验的结果，概率是事件发生的可能性大小。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描述随机变量取值的概率分布规律，如正态分布、泊松分布等。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期望与方差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期望反映随机变量取值的平均水平，方差反映随机变量取值的离散程度。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概率论基础知识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用于描述样本特征的统计指标，如样本均值、样本方差等。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描述统计量分布的规律，如t分布、F分布等。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根据样本数据对总体参数进行估计，包括点估计和区间估计。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根据样本数据对总体假设进行检验，判断假设是否成立。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统计推断原理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描述性统计在生活中的应用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用于描述一组数据的“平均”水平，如计算平均工资、平均成绩等。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86" r="78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将数据按大小排列后位于中间的数，用于描述数据的“中等”水平，特别适用于存在极端值的情况。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一组数据中出现次数最多的数，用于描述数据的“典型”值或“最普遍”的情况。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集中趋势度量：均值、中位数、众数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衡量数据波动大小的指标，即各数值与其平均数差值的平方和的平均数。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01" r="1350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方差的平方根，用于描述数据分布的离散程度或波动范围。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上四分位数与下四分位数之差，用于衡量中间50%数据的离散程度。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四分位距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离散程度度量：方差、标准差、四分位距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描述数据分布形态的指标，包括正偏态和负偏态。正偏态表示数据向右偏，负偏态表示数据向左偏。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描述数据分布峰部形态的指标，包括尖峰、平峰和正常峰。尖峰表示数据分布的峰部更尖，平峰表示峰部更平。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分布形态描述：偏态、峰态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直方图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通过矩形条的高度和宽度表示数据的分布情况，适用于展示连续变量的分布情况。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箱线图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通过箱体、须线和异常值点表示数据的分布情况，适用于比较多个样本数据的分布特征。同时能够直观展示数据的中心趋势、波动范围和异常值情况。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数据可视化技巧：直方图、箱线图等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推断性统计在生活中的应用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用样本统计量来估计总体参数的方法，如样本均值、样本比例等。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根据样本数据计算出一个区间，该区间以一定的置信水平包含了总体参数的真值。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参数估计方法：点估计和区间估计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https://d.book118.com/878135023067006035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2024-09-14T08:13:03.814</cp:lastPrinted>
  <dcterms:created xsi:type="dcterms:W3CDTF">2024-09-14T00:13:03Z</dcterms:created>
  <dcterms:modified xsi:type="dcterms:W3CDTF">2024-09-14T00:13:05Z</dcterms:modified>
</cp:coreProperties>
</file>