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0145C-8FC1-47DD-AAA8-351FEFD6F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8B662-1898-490A-BC3A-030B96941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2D4BE-E3BC-4136-A206-54E9E2E46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5C732-F396-41C3-96B2-3AE3C29E4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10129A-7B57-488D-B3A7-2C0A3D730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F9BC74-CC0E-47B6-81AC-E5FD9137B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137CC6-B5A0-48C1-BE7B-73CC7CB9C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CCCF1-F213-4866-8E7E-DF931FF20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9F3B2-1C48-44AA-B10A-3B4B3EC91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CA171-3C28-465A-B02E-DA0C46FC7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71938-3AB2-4EAF-A782-17381D24F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35042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GB50268-2019给水排水管道工程施工及验收规范详解\n## 1.给水排水管道工程施工及验收规范概述\n### 1.1规范背景及适用范围\n### 1.2规范的主要内容和结构\n### 1.3规范的实施与监督\n## 2.给水排水管道材料的选择\n### 2.1常用管道材料及其性能\n### 2.2管道材料的选用原则\n### 2.3管道材料的检验与验收\n## 3.给水排水管道工程的施工准备\n### 3.1施工图纸的审查与交底\n### 3.2施工组织设计与人员配备\n### 3.3施工机械与设备的选用\n## 4.给水排水管道的施工工艺\n### 4.1管道铺设的基本规定\n### 4.2管道连接与安装的施工工艺\n### 4.3管道附件的安装与调试\n## 5.给水排水管道工程的验收标准\n### 5.1验收程序与组织\n### 5.2验收项目的质量要求与检测方法\n### 5.3验收结果的评定与处理\n## 6.给水排水管道工程的维护与管理\n### 6.1管道的维护与保养\n### 6.2管道的检测与评估\n### 6.3管道的管理与信息化\n## 7.给水排水管道工程实例分析\n### 7.1某给水排水管道工程施工案例分析\n### 7.2某给水排水管道工程验收案例分析\n### 7.3某给水排水管道维护与管理案例分析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GB50268-2019给水排水管道工程施工及验收规范详解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给水排水管道工程施工及验收规范概述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规范背景及适用范围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4" name="组合 2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5" name="组合 26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规范背景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为规范给水排水管道工程施工及验收行为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保证工程质量，提高工程效益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促进给水排水管道工程技术的进步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0" name="组合 26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适用于给水排水管道工程的施工及验收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适用于给水排水管道工程的维护与管理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适用于给水排水管道工程的设计、监理等单位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8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给水排水管道工程施工及验收的基本要求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管道材料的选择与检验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施工准备工作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施工工艺与方法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验收标准与程序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维护与管理要求</a:t>
                </a:r>
                <a:endParaRPr/>
              </a:p>
            </p:txBody>
          </p:sp>
          <p:sp>
            <p:nvSpPr>
              <p:cNvPr id="28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主要内容</a:t>
                </a:r>
                <a:endParaRPr/>
              </a:p>
            </p:txBody>
          </p:sp>
          <p:sp>
            <p:nvSpPr>
              <p:cNvPr id="28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8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共分为七章，包括：概述、管道材料选择、施工准备、施工工艺、验收标准、维护与管理、实例分析</a:t>
                </a:r>
                <a:endParaRPr/>
              </a:p>
            </p:txBody>
          </p:sp>
          <p:sp>
            <p:nvSpPr>
              <p:cNvPr id="28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</a:t>
                </a:r>
                <a:endParaRPr/>
              </a:p>
            </p:txBody>
          </p:sp>
          <p:sp>
            <p:nvSpPr>
              <p:cNvPr id="28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规范的主要内容和结构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工程建设单位应严格执行本规范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设计、施工、监理等单位应遵循本规范的要求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工程建设主管部门应对本规范的实施进行监督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工程质量监管部门应对本规范的落实情况进行检查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规范的实施与监督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1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给水排水管道材料的选择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5" name="组合 31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16" name="组合 315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常用管道材料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聚乙烯管道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聚丙烯管道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铸铁管道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钢管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预应力混凝土管道</a:t>
                </a:r>
                <a:endParaRPr/>
              </a:p>
            </p:txBody>
          </p:sp>
        </p:grpSp>
        <p:grpSp>
          <p:nvGrpSpPr>
            <p:cNvPr id="319" name="组合 318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管道性能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耐腐蚀性能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抗老化性能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强度性能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密封性能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抗震性能</a:t>
                </a:r>
                <a:endParaRPr/>
              </a:p>
            </p:txBody>
          </p:sp>
        </p:grpSp>
      </p:grp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常用管道材料及其性能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管道材料的选用原则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2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选用原则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根据工程性质和介质特性选择合适的管道材料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考虑管道的使用寿命和可靠性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考虑管道的安装、维护、检验等因素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考虑工程的经济性和安全性</a:t>
            </a:r>
            <a:endParaRPr/>
          </a:p>
        </p:txBody>
      </p:sp>
      <p:cxnSp>
        <p:nvCxnSpPr>
          <p:cNvPr id="326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7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管道材料的检验与验收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30" name="组合 3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1" name="组合 33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检验方法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材料质量证明文件的检查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材料外观质量的检查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材料性能的检测</a:t>
                </a:r>
                <a:endParaRPr/>
              </a:p>
            </p:txBody>
          </p:sp>
          <p:pic>
            <p:nvPicPr>
              <p:cNvPr id="3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6" name="组合 33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验收要求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管道材料应符合本规范的规定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管道材料的质量证明文件应齐全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管道材料的外观质量应符合要求</a:t>
                </a:r>
                <a:endParaRPr/>
              </a:p>
            </p:txBody>
          </p:sp>
          <p:pic>
            <p:nvPicPr>
              <p:cNvPr id="3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给水排水管道工程的施工准备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施工图纸审查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审查图纸的完整性、准确性和规范性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审查图纸中的技术要求和技术措施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施工图纸交底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对施工人员进行图纸交底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对施工人员进行技术要求和技术措施的交底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施工图纸的审查与交底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施工组织设计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制定施工组织设计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制定施工进度计划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制定施工质量控制措施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人员配备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根据工程规模和施工难度配备施工人员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确保施工人员具备相应的技能和经验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施工组织设计与人员配备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施工机械与设备的选用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组合 4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组合 4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施工机械选用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根据工程特点和施工工艺选择合适的施工机械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考虑施工机械的性能、效率和安全性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组合 5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设备选用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选择与施工工艺相适应的设备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考虑设备的性能、精度和可靠性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6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6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给水排水管道的施工工艺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管道铺设的基本规定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5" name="组合 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6" name="组合 6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管道铺设基本原则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管道铺设应符合设计要求和施工规范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管道铺设应保证管道的稳定性、耐久性和密封性</a:t>
                </a:r>
                <a:endParaRPr/>
              </a:p>
            </p:txBody>
          </p:sp>
          <p:pic>
            <p:nvPicPr>
              <p:cNvPr id="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1" name="组合 7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管道铺设要求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管道铺设应避免损坏管道材料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管道铺设应保证管道与土壤之间的接触良好</a:t>
                </a:r>
                <a:endParaRPr/>
              </a:p>
            </p:txBody>
          </p:sp>
          <p:pic>
            <p:nvPicPr>
              <p:cNvPr id="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https://d.book118.com/878135042022006037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GB50268-2019给水排水管道工程施工及验收规范详解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2024-09-16T20:50:55.869</cp:lastPrinted>
  <dcterms:created xsi:type="dcterms:W3CDTF">2024-09-16T12:50:55Z</dcterms:created>
  <dcterms:modified xsi:type="dcterms:W3CDTF">2024-09-16T12:50:57Z</dcterms:modified>
</cp:coreProperties>
</file>