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F14D0E-7428-42C9-9850-0B4645BBF4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9CC8F0-4069-43CE-A700-9277AD09AF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AD09AA-0BBD-4088-BA97-D964E10C34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04D2A3-72E1-4C70-A14C-7FC6BB2C45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BE4A99-A5F1-441B-A9BC-AD3C720C4C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AD4DEA-1CB7-4393-97D4-B37D1BCEBD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2B5E8B-7347-4B96-AFE0-7ACE59FAD6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CE6D4E-EE0C-4980-9456-B2BA82623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C364C9-36F8-4918-9DCA-FD72D46D07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06B4E7-336E-46FC-B108-1A30A51776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9A09DE-ED3E-4E78-978A-CFAB0297BC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813602202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《建设廉政消防教育》ppt课件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廉政消防教育的重要性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当前廉政消防教育存在的问题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加强廉政消防教育的措施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240" b="424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485" r="248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792" r="579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社会背景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随着社会经济的发展，消防安全问题日益突出，廉政建设在消防工作中的重要性逐渐凸显。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行业背景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消防行业存在一些不正之风和腐败现象，严重影响了消防工作的正常开展和公共安全。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目的与意义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通过开展廉政消防教育，提高消防从业人员的廉洁意识和拒腐防变能力，保障公共安全和消防事业的健康发展。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提高消防从业人员的廉洁意识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通过廉政消防教育，使消防从业人员充分认识到廉政建设的重要性，增强廉洁自律意识。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通过教育和实践，使消防从业人员掌握拒腐防变的方法和技巧，提高抵御诱惑和腐败的能力。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廉政建设是消防工作的重要保障，通过廉政消防教育，提高消防从业人员的责任心和工作效率，减少火灾等安全事故的发生，保障公共安全。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廉政消防教育有助于树立消防行业的良好形象，增强社会对消防工作的信任和支持，促进消防事业的可持续发展。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增强拒腐防变能力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保障公共安全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促进消防事业的健康发展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廉政消防教育的重要性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提高消防人员廉洁意识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培养消防人员对职业道德和廉政准则的认同感，使其自觉遵守法律法规和纪律规定。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增强消防人员对腐败行为的警觉性和抵制力，提高廉洁自律的自觉性。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通过廉政教育，使消防人员充分认识到腐败对个人、家庭和社会的危害，树立正确的价值观和行为准则。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强化消防人员的监督意识，鼓励其积极参与反腐倡廉工作，形成风清气正的良好氛围。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预防消防领域腐败现象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维护消防工作的公正性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确保消防人员在执行任务时不受任何形式的干扰和诱惑，保持公正无私的态度。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通过廉政教育，提高消防人员的职业素养和责任心，使其在工作中始终坚持公正、公平的原则。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当前廉政消防教育存在的问题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缺乏对廉政消防法律法规的深入解读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当前的廉政消防教育往往只停留在表面，未能深入解读相关法律法规，导致消防人员对廉政规定理解不深。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缺乏对消防职业特点的针对性教育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在廉政教育中未能结合消防职业的高风险、高压力等特点，制定更具针对性的教育内容。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教育内容不够全面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廉政消防教育多以讲座形式进行，缺乏互动和实践环节，难以激发消防人员的参与热情。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主要采用传统的讲授式教学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如案例分析、角色扮演、模拟演练等，使得教育效果大打折扣。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缺乏多样化的教育手段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教育形式单一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没有根据消防人员的职务、岗位等特点，制定符合其实际需要的廉政教育内容。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对不同级别、岗位的消防人员采用相同的教育内容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在廉政教育中，未能充分考虑不同消防人员的个性化需求，导致教育效果不佳。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未能根据消防人员的需求进行个性化教育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教育缺乏针对性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https://d.book118.com/878136022025006035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2024-09-13T21:09:57.992</cp:lastPrinted>
  <dcterms:created xsi:type="dcterms:W3CDTF">2024-09-13T13:09:58Z</dcterms:created>
  <dcterms:modified xsi:type="dcterms:W3CDTF">2024-09-13T13:10:00Z</dcterms:modified>
</cp:coreProperties>
</file>