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8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15CFE-E44E-43A3-BBFA-34D420A4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C807D-59ED-4168-81B1-D3459A76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B989A-60BD-49D8-8E3F-2FFE57C8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1B66E-EA91-40F7-9B9D-A167360A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705BC-33CD-4492-9B93-77317D89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567D0-E0C9-499B-865A-4CE5EC1D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568C5-3A95-4EEF-BDA3-BE307E2A9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EBF7A-9F7D-42D4-A297-F2647187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46047-E17A-4082-96DD-A16863E5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BF0DE-42E2-4EF0-B7E6-7BFAC19B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9E3BB-5F61-4513-B57F-6A4F6DA1E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97" r:id="rId2"/>
    <p:sldLayoutId id="2147486698" r:id="rId3"/>
    <p:sldLayoutId id="2147486699" r:id="rId4"/>
    <p:sldLayoutId id="2147486700" r:id="rId5"/>
    <p:sldLayoutId id="2147486701" r:id="rId6"/>
    <p:sldLayoutId id="2147486702" r:id="rId7"/>
    <p:sldLayoutId id="2147486703" r:id="rId8"/>
    <p:sldLayoutId id="2147486704" r:id="rId9"/>
    <p:sldLayoutId id="2147486705" r:id="rId10"/>
    <p:sldLayoutId id="214748670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12" Type="http://schemas.openxmlformats.org/officeDocument/2006/relationships/tags" Target="../tags/tag462.xml" /><Relationship Id="rId13" Type="http://schemas.openxmlformats.org/officeDocument/2006/relationships/tags" Target="../tags/tag463.xml" /><Relationship Id="rId2" Type="http://schemas.openxmlformats.org/officeDocument/2006/relationships/tags" Target="../tags/tag452.xml" /><Relationship Id="rId3" Type="http://schemas.openxmlformats.org/officeDocument/2006/relationships/tags" Target="../tags/tag453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tags" Target="../tags/tag457.xml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18" Type="http://schemas.openxmlformats.org/officeDocument/2006/relationships/tags" Target="../tags/tag480.xml" /><Relationship Id="rId19" Type="http://schemas.openxmlformats.org/officeDocument/2006/relationships/tags" Target="../tags/tag481.xml" /><Relationship Id="rId2" Type="http://schemas.openxmlformats.org/officeDocument/2006/relationships/tags" Target="../tags/tag464.xml" /><Relationship Id="rId20" Type="http://schemas.openxmlformats.org/officeDocument/2006/relationships/tags" Target="../tags/tag482.xml" /><Relationship Id="rId21" Type="http://schemas.openxmlformats.org/officeDocument/2006/relationships/tags" Target="../tags/tag483.xml" /><Relationship Id="rId22" Type="http://schemas.openxmlformats.org/officeDocument/2006/relationships/tags" Target="../tags/tag484.xml" /><Relationship Id="rId23" Type="http://schemas.openxmlformats.org/officeDocument/2006/relationships/tags" Target="../tags/tag485.xml" /><Relationship Id="rId24" Type="http://schemas.openxmlformats.org/officeDocument/2006/relationships/tags" Target="../tags/tag486.xml" /><Relationship Id="rId25" Type="http://schemas.openxmlformats.org/officeDocument/2006/relationships/tags" Target="../tags/tag487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9.xml" /><Relationship Id="rId11" Type="http://schemas.openxmlformats.org/officeDocument/2006/relationships/tags" Target="../tags/tag500.xml" /><Relationship Id="rId12" Type="http://schemas.openxmlformats.org/officeDocument/2006/relationships/tags" Target="../tags/tag501.xml" /><Relationship Id="rId13" Type="http://schemas.openxmlformats.org/officeDocument/2006/relationships/tags" Target="../tags/tag502.xml" /><Relationship Id="rId14" Type="http://schemas.openxmlformats.org/officeDocument/2006/relationships/tags" Target="../tags/tag503.xml" /><Relationship Id="rId15" Type="http://schemas.openxmlformats.org/officeDocument/2006/relationships/tags" Target="../tags/tag504.xml" /><Relationship Id="rId16" Type="http://schemas.openxmlformats.org/officeDocument/2006/relationships/tags" Target="../tags/tag505.xml" /><Relationship Id="rId17" Type="http://schemas.openxmlformats.org/officeDocument/2006/relationships/tags" Target="../tags/tag506.xml" /><Relationship Id="rId18" Type="http://schemas.openxmlformats.org/officeDocument/2006/relationships/tags" Target="../tags/tag507.xml" /><Relationship Id="rId19" Type="http://schemas.openxmlformats.org/officeDocument/2006/relationships/tags" Target="../tags/tag508.xml" /><Relationship Id="rId2" Type="http://schemas.openxmlformats.org/officeDocument/2006/relationships/tags" Target="../tags/tag491.xml" /><Relationship Id="rId3" Type="http://schemas.openxmlformats.org/officeDocument/2006/relationships/tags" Target="../tags/tag492.xml" /><Relationship Id="rId4" Type="http://schemas.openxmlformats.org/officeDocument/2006/relationships/tags" Target="../tags/tag493.xml" /><Relationship Id="rId5" Type="http://schemas.openxmlformats.org/officeDocument/2006/relationships/tags" Target="../tags/tag494.xml" /><Relationship Id="rId6" Type="http://schemas.openxmlformats.org/officeDocument/2006/relationships/tags" Target="../tags/tag495.xml" /><Relationship Id="rId7" Type="http://schemas.openxmlformats.org/officeDocument/2006/relationships/tags" Target="../tags/tag496.xml" /><Relationship Id="rId8" Type="http://schemas.openxmlformats.org/officeDocument/2006/relationships/tags" Target="../tags/tag497.xml" /><Relationship Id="rId9" Type="http://schemas.openxmlformats.org/officeDocument/2006/relationships/tags" Target="../tags/tag4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7.xml" /><Relationship Id="rId11" Type="http://schemas.openxmlformats.org/officeDocument/2006/relationships/tags" Target="../tags/tag518.xml" /><Relationship Id="rId12" Type="http://schemas.openxmlformats.org/officeDocument/2006/relationships/tags" Target="../tags/tag519.xml" /><Relationship Id="rId13" Type="http://schemas.openxmlformats.org/officeDocument/2006/relationships/tags" Target="../tags/tag520.xml" /><Relationship Id="rId2" Type="http://schemas.openxmlformats.org/officeDocument/2006/relationships/tags" Target="../tags/tag509.xml" /><Relationship Id="rId3" Type="http://schemas.openxmlformats.org/officeDocument/2006/relationships/tags" Target="../tags/tag510.xml" /><Relationship Id="rId4" Type="http://schemas.openxmlformats.org/officeDocument/2006/relationships/tags" Target="../tags/tag511.xml" /><Relationship Id="rId5" Type="http://schemas.openxmlformats.org/officeDocument/2006/relationships/tags" Target="../tags/tag512.xml" /><Relationship Id="rId6" Type="http://schemas.openxmlformats.org/officeDocument/2006/relationships/tags" Target="../tags/tag513.xml" /><Relationship Id="rId7" Type="http://schemas.openxmlformats.org/officeDocument/2006/relationships/tags" Target="../tags/tag514.xml" /><Relationship Id="rId8" Type="http://schemas.openxmlformats.org/officeDocument/2006/relationships/tags" Target="../tags/tag515.xml" /><Relationship Id="rId9" Type="http://schemas.openxmlformats.org/officeDocument/2006/relationships/tags" Target="../tags/tag5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9.xml" /><Relationship Id="rId11" Type="http://schemas.openxmlformats.org/officeDocument/2006/relationships/tags" Target="../tags/tag530.xml" /><Relationship Id="rId12" Type="http://schemas.openxmlformats.org/officeDocument/2006/relationships/tags" Target="../tags/tag531.xml" /><Relationship Id="rId13" Type="http://schemas.openxmlformats.org/officeDocument/2006/relationships/tags" Target="../tags/tag532.xml" /><Relationship Id="rId14" Type="http://schemas.openxmlformats.org/officeDocument/2006/relationships/tags" Target="../tags/tag533.xml" /><Relationship Id="rId15" Type="http://schemas.openxmlformats.org/officeDocument/2006/relationships/tags" Target="../tags/tag534.xml" /><Relationship Id="rId16" Type="http://schemas.openxmlformats.org/officeDocument/2006/relationships/tags" Target="../tags/tag535.xml" /><Relationship Id="rId17" Type="http://schemas.openxmlformats.org/officeDocument/2006/relationships/tags" Target="../tags/tag536.xml" /><Relationship Id="rId18" Type="http://schemas.openxmlformats.org/officeDocument/2006/relationships/tags" Target="../tags/tag537.xml" /><Relationship Id="rId19" Type="http://schemas.openxmlformats.org/officeDocument/2006/relationships/tags" Target="../tags/tag538.xml" /><Relationship Id="rId2" Type="http://schemas.openxmlformats.org/officeDocument/2006/relationships/tags" Target="../tags/tag521.xml" /><Relationship Id="rId20" Type="http://schemas.openxmlformats.org/officeDocument/2006/relationships/tags" Target="../tags/tag539.xml" /><Relationship Id="rId21" Type="http://schemas.openxmlformats.org/officeDocument/2006/relationships/tags" Target="../tags/tag540.xml" /><Relationship Id="rId3" Type="http://schemas.openxmlformats.org/officeDocument/2006/relationships/tags" Target="../tags/tag522.xml" /><Relationship Id="rId4" Type="http://schemas.openxmlformats.org/officeDocument/2006/relationships/tags" Target="../tags/tag523.xml" /><Relationship Id="rId5" Type="http://schemas.openxmlformats.org/officeDocument/2006/relationships/tags" Target="../tags/tag524.xml" /><Relationship Id="rId6" Type="http://schemas.openxmlformats.org/officeDocument/2006/relationships/tags" Target="../tags/tag525.xml" /><Relationship Id="rId7" Type="http://schemas.openxmlformats.org/officeDocument/2006/relationships/tags" Target="../tags/tag526.xml" /><Relationship Id="rId8" Type="http://schemas.openxmlformats.org/officeDocument/2006/relationships/tags" Target="../tags/tag527.xml" /><Relationship Id="rId9" Type="http://schemas.openxmlformats.org/officeDocument/2006/relationships/tags" Target="../tags/tag5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9.xml" /><Relationship Id="rId11" Type="http://schemas.openxmlformats.org/officeDocument/2006/relationships/tags" Target="../tags/tag550.xml" /><Relationship Id="rId12" Type="http://schemas.openxmlformats.org/officeDocument/2006/relationships/tags" Target="../tags/tag551.xml" /><Relationship Id="rId13" Type="http://schemas.openxmlformats.org/officeDocument/2006/relationships/tags" Target="../tags/tag552.xml" /><Relationship Id="rId2" Type="http://schemas.openxmlformats.org/officeDocument/2006/relationships/tags" Target="../tags/tag541.xml" /><Relationship Id="rId3" Type="http://schemas.openxmlformats.org/officeDocument/2006/relationships/tags" Target="../tags/tag542.xml" /><Relationship Id="rId4" Type="http://schemas.openxmlformats.org/officeDocument/2006/relationships/tags" Target="../tags/tag543.xml" /><Relationship Id="rId5" Type="http://schemas.openxmlformats.org/officeDocument/2006/relationships/tags" Target="../tags/tag544.xml" /><Relationship Id="rId6" Type="http://schemas.openxmlformats.org/officeDocument/2006/relationships/tags" Target="../tags/tag545.xml" /><Relationship Id="rId7" Type="http://schemas.openxmlformats.org/officeDocument/2006/relationships/tags" Target="../tags/tag546.xml" /><Relationship Id="rId8" Type="http://schemas.openxmlformats.org/officeDocument/2006/relationships/tags" Target="../tags/tag547.xml" /><Relationship Id="rId9" Type="http://schemas.openxmlformats.org/officeDocument/2006/relationships/tags" Target="../tags/tag5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53.xml" /><Relationship Id="rId3" Type="http://schemas.openxmlformats.org/officeDocument/2006/relationships/tags" Target="../tags/tag554.xml" /><Relationship Id="rId4" Type="http://schemas.openxmlformats.org/officeDocument/2006/relationships/tags" Target="../tags/tag5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4.xml" /><Relationship Id="rId11" Type="http://schemas.openxmlformats.org/officeDocument/2006/relationships/tags" Target="../tags/tag565.xml" /><Relationship Id="rId12" Type="http://schemas.openxmlformats.org/officeDocument/2006/relationships/tags" Target="../tags/tag566.xml" /><Relationship Id="rId13" Type="http://schemas.openxmlformats.org/officeDocument/2006/relationships/tags" Target="../tags/tag567.xml" /><Relationship Id="rId14" Type="http://schemas.openxmlformats.org/officeDocument/2006/relationships/tags" Target="../tags/tag568.xml" /><Relationship Id="rId15" Type="http://schemas.openxmlformats.org/officeDocument/2006/relationships/tags" Target="../tags/tag569.xml" /><Relationship Id="rId16" Type="http://schemas.openxmlformats.org/officeDocument/2006/relationships/tags" Target="../tags/tag570.xml" /><Relationship Id="rId2" Type="http://schemas.openxmlformats.org/officeDocument/2006/relationships/tags" Target="../tags/tag556.xml" /><Relationship Id="rId3" Type="http://schemas.openxmlformats.org/officeDocument/2006/relationships/tags" Target="../tags/tag557.xml" /><Relationship Id="rId4" Type="http://schemas.openxmlformats.org/officeDocument/2006/relationships/tags" Target="../tags/tag558.xml" /><Relationship Id="rId5" Type="http://schemas.openxmlformats.org/officeDocument/2006/relationships/tags" Target="../tags/tag559.xml" /><Relationship Id="rId6" Type="http://schemas.openxmlformats.org/officeDocument/2006/relationships/tags" Target="../tags/tag560.xml" /><Relationship Id="rId7" Type="http://schemas.openxmlformats.org/officeDocument/2006/relationships/tags" Target="../tags/tag561.xml" /><Relationship Id="rId8" Type="http://schemas.openxmlformats.org/officeDocument/2006/relationships/tags" Target="../tags/tag562.xml" /><Relationship Id="rId9" Type="http://schemas.openxmlformats.org/officeDocument/2006/relationships/tags" Target="../tags/tag56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9.xml" /><Relationship Id="rId11" Type="http://schemas.openxmlformats.org/officeDocument/2006/relationships/tags" Target="../tags/tag580.xml" /><Relationship Id="rId12" Type="http://schemas.openxmlformats.org/officeDocument/2006/relationships/tags" Target="../tags/tag581.xml" /><Relationship Id="rId13" Type="http://schemas.openxmlformats.org/officeDocument/2006/relationships/tags" Target="../tags/tag582.xml" /><Relationship Id="rId2" Type="http://schemas.openxmlformats.org/officeDocument/2006/relationships/tags" Target="../tags/tag571.xml" /><Relationship Id="rId3" Type="http://schemas.openxmlformats.org/officeDocument/2006/relationships/tags" Target="../tags/tag572.xml" /><Relationship Id="rId4" Type="http://schemas.openxmlformats.org/officeDocument/2006/relationships/tags" Target="../tags/tag573.xml" /><Relationship Id="rId5" Type="http://schemas.openxmlformats.org/officeDocument/2006/relationships/tags" Target="../tags/tag574.xml" /><Relationship Id="rId6" Type="http://schemas.openxmlformats.org/officeDocument/2006/relationships/tags" Target="../tags/tag575.xml" /><Relationship Id="rId7" Type="http://schemas.openxmlformats.org/officeDocument/2006/relationships/tags" Target="../tags/tag576.xml" /><Relationship Id="rId8" Type="http://schemas.openxmlformats.org/officeDocument/2006/relationships/tags" Target="../tags/tag577.xml" /><Relationship Id="rId9" Type="http://schemas.openxmlformats.org/officeDocument/2006/relationships/tags" Target="../tags/tag57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60520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TPM活动推进与实施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TPM活动的定义和重要性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TPM活动的推进步骤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TPM活动的实施方法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TPM活动的成功案例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TPM活动的挑战与对策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TPM活动的定义和重要性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TPM活动的概念</a:t>
            </a:r>
            <a:endParaRPr lang="zh-CN" altLang="en-US"/>
          </a:p>
        </p:txBody>
      </p:sp>
      <p:sp>
        <p:nvSpPr>
          <p:cNvPr id="10513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TPM活动：Total Productive Maintenance，全面生产维护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目的：提高设备效率，降低故障率，提高产品质量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实施方法：全员参与，自主维护，定期检查，持续改进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重要性：提高生产效率，降低成本，提高产品质量，增强企业竞争力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TPM活动对企业的影响</a:t>
            </a:r>
            <a:endParaRPr lang="zh-CN" altLang="en-US"/>
          </a:p>
        </p:txBody>
      </p:sp>
      <p:sp>
        <p:nvSpPr>
          <p:cNvPr id="10514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提高设备利用率：通过TPM活动，企业可以及时发现并解决设备故障，提高设备利用率。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降低生产成本：TPM活动可以减少设备故障和维修费用，从而降低生产成本。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提高产品质量：通过TPM活动，企业可以及时发现并解决产品质量问题，提高产品质量。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提高员工素质：TPM活动可以提升员工的技能和素质，提高员工的工作效率和工作质量。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TPM活动的推进目标</a:t>
            </a:r>
            <a:endParaRPr lang="zh-CN" altLang="en-US"/>
          </a:p>
        </p:txBody>
      </p:sp>
      <p:sp>
        <p:nvSpPr>
          <p:cNvPr id="105151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提高设备利用率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2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降低生产成本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3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3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降低设备故障率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4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4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5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提高产品质量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56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提高企业竞争力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TPM活动的推进步骤</a:t>
            </a:r>
            <a:endParaRPr lang="zh-CN" altLang="en-US"/>
          </a:p>
        </p:txBody>
      </p:sp>
      <p:sp>
        <p:nvSpPr>
          <p:cNvPr id="10516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制定TPM活动计划</a:t>
            </a:r>
            <a:endParaRPr lang="zh-CN" altLang="en-US"/>
          </a:p>
        </p:txBody>
      </p:sp>
      <p:sp>
        <p:nvSpPr>
          <p:cNvPr id="105241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2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制定TPM活动的评估和改进措施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制定TPM活动的培训计划和宣传方案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确定TPM活动的负责人和参与人员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制定TPM活动的预算和资源需求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确定TPM活动的目标、范围和重点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3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制定TPM活动的时间表和进度计划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244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4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4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4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4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宣传和培训</a:t>
            </a:r>
            <a:endParaRPr lang="zh-CN" altLang="en-US"/>
          </a:p>
        </p:txBody>
      </p:sp>
      <p:sp>
        <p:nvSpPr>
          <p:cNvPr id="105249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9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49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制定宣传计划：明确宣传目标、对象、方式和时间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9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49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50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制作宣传资料：包括海报、手册、视频等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0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50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50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开展宣传活动：通过各种渠道进行宣传，如内部会议、邮件、企业微信等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0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5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51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组织培训活动：邀请专家进行TPM知识培训，提高员工对TPM的认识和理解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实施TPM活动</a:t>
            </a:r>
            <a:endParaRPr lang="zh-CN" altLang="en-US"/>
          </a:p>
        </p:txBody>
      </p:sp>
      <p:sp>
        <p:nvSpPr>
          <p:cNvPr id="1052552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54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56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持续改进TPM活动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558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0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2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4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定期检查和评估TPM活动效果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6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8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0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2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实施TPM改善活动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574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6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8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培训员工TPM知识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0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2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4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制定TPM推进计划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586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88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90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成立TPM推进小组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评估和改进</a:t>
            </a:r>
            <a:endParaRPr lang="zh-CN" altLang="en-US"/>
          </a:p>
        </p:txBody>
      </p:sp>
      <p:sp>
        <p:nvSpPr>
          <p:cNvPr id="10526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评估TPM活动的效果和影响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收集和分析数据，找出存在的问题和改进点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制定改进措施和计划，明确责任人和时间表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6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实施改进措施，跟踪进展和效果，确保改进的持续性和稳定性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3" name=""/>
        <p:cNvGrpSpPr/>
        <p:nvPr/>
      </p:nvGrpSpPr>
      <p:grpSpPr>
        <a:xfrm>
          <a:off x="0" y="0"/>
          <a:ext cx="0" cy="0"/>
        </a:xfrm>
      </p:grpSpPr>
      <p:sp>
        <p:nvSpPr>
          <p:cNvPr id="10526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TPM活动的实施方法</a:t>
            </a:r>
            <a:endParaRPr lang="zh-CN" altLang="en-US"/>
          </a:p>
        </p:txBody>
      </p:sp>
      <p:sp>
        <p:nvSpPr>
          <p:cNvPr id="10526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3" name=""/>
        <p:cNvGrpSpPr/>
        <p:nvPr/>
      </p:nvGrpSpPr>
      <p:grpSpPr>
        <a:xfrm>
          <a:off x="0" y="0"/>
          <a:ext cx="0" cy="0"/>
        </a:xfrm>
      </p:grpSpPr>
      <p:sp>
        <p:nvSpPr>
          <p:cNvPr id="1053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5S管理法</a:t>
            </a:r>
            <a:endParaRPr lang="zh-CN" altLang="en-US"/>
          </a:p>
        </p:txBody>
      </p:sp>
      <p:sp>
        <p:nvSpPr>
          <p:cNvPr id="105350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6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08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清洁（Seiketsu）：保持工作场所的整洁，防止灰尘和污垢的再次产生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351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12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14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素养（Shitsuke）：培养员工良好的工作习惯，遵守规章制度，保持良好的工作态度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351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18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0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整理（Seiri）：区分必要和不必要的物品，只留下必要的物品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352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4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26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整顿（Seiton）：将必要的物品按照规定位置摆放，方便取用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352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30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清扫（Seiso）：保持工作场所的清洁，防止灰尘和污垢的积累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3532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1" name=""/>
        <p:cNvGrpSpPr/>
        <p:nvPr/>
      </p:nvGrpSpPr>
      <p:grpSpPr>
        <a:xfrm>
          <a:off x="0" y="0"/>
          <a:ext cx="0" cy="0"/>
        </a:xfrm>
      </p:grpSpPr>
      <p:sp>
        <p:nvSpPr>
          <p:cNvPr id="10535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设备自主维护</a:t>
            </a:r>
            <a:endParaRPr lang="zh-CN" altLang="en-US"/>
          </a:p>
        </p:txBody>
      </p:sp>
      <p:sp>
        <p:nvSpPr>
          <p:cNvPr id="10535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自主维护的定义：员工对设备进行日常检查、维护和保养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自主维护的好处：提高设备利用率，降低故障率，提高生产效率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自主维护的实施步骤：制定维护计划，培训员工，定期检查，及时维修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自主维护的效果评估：通过设备运行状况、生产效率等指标进行评估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https://d.book118.com/878136052045006025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90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55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Office Theme</vt:lpstr>
      <vt:lpstr>TPM活动推进与实施</vt:lpstr>
      <vt:lpstr>目录</vt:lpstr>
      <vt:lpstr>添加章节标题</vt:lpstr>
      <vt:lpstr>TPM活动的定义和重要性</vt:lpstr>
      <vt:lpstr>TPM活动的概念</vt:lpstr>
      <vt:lpstr>TPM活动对企业的影响</vt:lpstr>
      <vt:lpstr>TPM活动的推进目标</vt:lpstr>
      <vt:lpstr>TPM活动的推进步骤</vt:lpstr>
      <vt:lpstr>制定TPM活动计划</vt:lpstr>
      <vt:lpstr>宣传和培训</vt:lpstr>
      <vt:lpstr>实施TPM活动</vt:lpstr>
      <vt:lpstr>评估和改进</vt:lpstr>
      <vt:lpstr>TPM活动的实施方法</vt:lpstr>
      <vt:lpstr>5S管理法</vt:lpstr>
      <vt:lpstr>设备自主维护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2024-09-01T22:25:02.892</cp:lastPrinted>
  <dcterms:created xsi:type="dcterms:W3CDTF">2024-09-01T14:25:02Z</dcterms:created>
  <dcterms:modified xsi:type="dcterms:W3CDTF">2024-09-01T14:25:05Z</dcterms:modified>
</cp:coreProperties>
</file>