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73932-FFF3-425F-80E4-4F34A6AD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D875A-AB1C-49E0-AB0E-5821179F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939DF-BC5F-439B-A4A1-2177F67A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F24EE-E382-4482-95CF-7219CE5B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6250B-EF28-4D84-A651-A2326A3FE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87714-21BD-4620-A3A4-5BA6481C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463B0-9BEF-4B38-A054-94FE9C88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94CD1-9007-4601-8236-89051242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8E522-0862-4108-8B89-E4E03522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5FCBD-C3E7-4C27-B968-ABC17476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39B43-31AC-4E4D-8C90-7F814D93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611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安全管理办法中的职业病预防和保护措施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职业病预防措施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职业病保护措施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企业主体责任落实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政府监管与支持政策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预防职业病的发生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通过实施一系列的安全管理措施，消除或减少工作场所中的职业病危害因素，从而防止职业病的发生。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保护员工健康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确保员工在工作过程中免受职业病危害因素的影响，维护员工的身体健康和生命安全。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通过预防职业病，提高员工的工作效率和生产力，减少因职业病带来的经济损失和负面影响，从而推动企业的可持续发展。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职业病是指企业、事业单位和个体经济组织等用人单位的劳动者在职业活动中，因接触粉尘、放射性物质和其他有毒、有害因素而引起的疾病。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职业病危害因素包括化学、物理、生物等因素，可能导致劳动者出现各种不同的职业病症状，如中毒、尘肺、职业性耳聋等。这些职业病不仅影响劳动者的身体健康，还可能导致劳动能力下降、甚至危及生命。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职业病预防措施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通过引进自动化、机械化等先进技术，减少员工接触职业病危害因素的机会。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优化工程布局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合理规划作业场所布局，将有害作业与无害作业分开，降低职业病危害因素对员工的影响。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加强通风排毒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设置有效的通风排毒设施，确保作业场所空气流通，降低有毒有害物质的浓度。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定期组织员工进行应急演练，提高员工应对突发事件的处置能力。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明确各岗位安全操作规程，规范员工操作行为，避免违章操作引发职业病。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定期开展职业病防治知识培训，提高员工职业病防范意识和技能水平。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939" b="2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配备个人防护用品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根据作业场所职业病危害因素的特点，为员工配备适当的个人防护用品，如防尘口罩、防毒面具、耳塞等。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确保用品质量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严格把控个人防护用品的采购、验收、保管等环节，确保用品质量合格、有效。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用品使用监督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监督员工正确佩戴和使用个人防护用品，确保用品发挥应有的防护作用。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定期组织员工进行职业健康检查，及时发现并处理职业病危害因素对员工的健康影响。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为员工建立职业健康档案，记录员工职业健康检查结果、职业病诊断等信息，为职业病防治提供依据。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定期对作业场所职业病危害因素进行监测和评估，及时采取措施消除或降低危害因素对员工的影响。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监测危害因素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健康监测与档案管理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职业病保护措施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明确劳动合同中职业病防护条款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在员工入职前，企业应明确告知员工可能存在的职业病危害，并在劳动合同中注明相应的防护措施和条款。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工伤保险制度覆盖全体员工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企业应依法为全体员工购买工伤保险，确保员工在遭遇职业病时能够得到相应的医疗救治和经济补偿。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劳动合同与工伤保险制度建立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职业病危害因素检测及评价制度完善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企业应定期对工作场所进行职业病危害因素检测，确保员工工作环境符合国家相关标准。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定期检测职业病危害因素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针对检测出的职业病危害因素，企业应进行评价，确定其危害程度，并采取相应的防护措施。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评价职业病危害程度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员工入职前健康检查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企业在员工入职前应组织进行健康检查，了解员工的健康状况，为后续的职业病防护提供参考。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定期组织员工健康检查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企业应定期组织员工进行健康检查，及时发现员工可能存在的健康问题。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一旦发现员工出现与职业病相关的异常情况，企业应迅速启动应急处理流程，确保员工得到及时救治。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员工健康检查及异常情况处理流程规范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https://d.book118.com/878136117015006032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2024-09-09T09:22:48.538</cp:lastPrinted>
  <dcterms:created xsi:type="dcterms:W3CDTF">2024-09-09T01:22:48Z</dcterms:created>
  <dcterms:modified xsi:type="dcterms:W3CDTF">2024-09-09T01:22:50Z</dcterms:modified>
</cp:coreProperties>
</file>