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9BB75-EDAF-40E4-A4EB-50F584550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A02778-6415-4805-B80D-C2ABE9CE9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A4CEC0-67E4-472C-BFF3-29AF48BFB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05BBB-5F62-4A52-BC5E-3A7293EDA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8F57BB-55E6-48B3-B3F0-98AFF0539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AD14C2-5F01-48B3-8BBD-6FC1170D2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D5D382-EFB1-4B5B-A3BC-6F4536A35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9735E-4E84-400E-A457-7344B7E19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7AB60E-3871-4876-9354-2A43BBB47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82D4A9-98B8-45AF-A627-4364D2AD8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FEE14-1C2A-4D75-A9AE-0CCC8AC84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613604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猫心肺复苏流程图模板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心肺复苏流程概述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心肺复苏流程图模板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心肺复苏流程图模板使用说明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心肺复苏流程图模板应用案例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心肺复苏流程图模板改进建议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心肺复苏流程概述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1" b="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心肺复苏是一种紧急抢救措施，通过人工呼吸和胸外按压来恢复心脏骤停患者的呼吸、心跳和意识。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在心脏骤停的情况下，尽快恢复患者的血液循环，保证重要器官的供血供氧，提高患者的生存率。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适用于心脏骤停的患者，无论是因为心脏疾病、窒息、中毒还是其他原因导致的心脏骤停。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对于动物患者，特别是猫，同样适用心肺复苏技术来挽救生命。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在进行心肺复苏前，应确保周围环境安全，避免对患者造成二次伤害。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及时求助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在单人施救时，应及时求助他人协助进行心肺复苏。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避免过度通气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在人工呼吸时，应注意避免过度通气，以免引起胃胀气。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在心肺复苏过程中，应定期评估患者的反应和生命体征，以便及时调整抢救措施。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心肺复苏流程图模板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初始评估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判断是否需要心肺复苏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通过检查猫是否有呼吸、心跳等生命体征，判断是否需要进行心肺复苏。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检查是否有外伤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检查猫是否有明显的外伤，如有则需要先进行伤口处理。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按压位置在猫胸骨和两侧肋骨交接处。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找到正确的按压位置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双手交叠放在按压位置，向下垂直用力按压，按压深度为胸廓厚度的1/3-1/2。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进行胸外按压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每分钟100-120次。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按压频率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将猫的头部后仰，使口张开。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用手清理气道内的异物，如唾液、呕吐物等。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用手指轻压猫的喉部，刺激其咳嗽，帮助清理气道。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将气吹入猫的肺部，吹气量不宜过大，以免造成肺部损伤。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吹气频率：每分钟10-12次。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注意吹气时不要用力过猛，以免造成气胸。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在进行心肺复苏过程中，需要不断评估猫的生命体征，如呼吸、心跳等。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如果心肺复苏有效，猫的呼吸、心跳等生命体征会逐渐恢复。如长时间心肺复苏无效，可能需要考虑其他治疗方案。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https://d.book118.com/878136136043006031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2024-09-08T04:37:34.368</cp:lastPrinted>
  <dcterms:created xsi:type="dcterms:W3CDTF">2024-09-07T20:37:34Z</dcterms:created>
  <dcterms:modified xsi:type="dcterms:W3CDTF">2024-09-07T20:37:36Z</dcterms:modified>
</cp:coreProperties>
</file>