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D67FE-17CA-4F71-89D5-EECF0C76F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ED212-78D9-4BE7-8413-F4A5768F0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BAF85-EE96-4319-9C6F-74E2926A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00CEA-BA7D-4843-9BF7-68CE6C38D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17043-EBA0-448C-AF6E-A8C18F6CC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67113-8169-4A4F-B764-D321262D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6BAE6-9972-439B-BA98-7AF0888E2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471C2-0A72-4B67-921A-178FABEF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DAADC-9D7B-47FB-A0A6-A37DD25BF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3DA4D-9647-4287-BCA8-925093557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CCC4F-2BE7-4860-B51E-44CF01189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7027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铁道工程-第五章道岔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道岔基本概念与分类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道岔几何尺寸与参数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道岔铺设与养护维修方法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道岔转换设备简介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道岔区段信号显示及联锁关系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道岔在铁路运营中作用和意义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道岔基本概念与分类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08" b="1780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道岔作用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道岔是实现股道转换的重要设备，对于铁路运营的安全和效率具有重要意义。通过道岔，可以引导列车和调车车列在铁路线路上安全运行，实现不同方向、不同进路的通行。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道岔是一种使机车车辆从一股道转入另一股道的线路连接设备，通常在车站、编组站大量铺设。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道岔定义及作用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根据用途和平面形状，道岔可分为普通单开道岔、对称道岔、三开道岔、交叉渡线、复式交分道岔等。其中，普通单开道岔是最常见的类型，由转辙器、连接部分、辙叉及护轨三个单元组成。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道岔结构复杂，由钢轨、扣件、辙叉心、翼轨等多个部件组成。各部分需紧密配合，确保列车平稳、安全地通过。不同类型的道岔在结构上存在差异，以适应不同的运营需求。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道岔类型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道岔类型与结构特点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转辙器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辙叉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使车轮由一股钢轨越过另一股钢轨的设备，由叉心、翼轨和连接零件组成。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为了保证车轮正常通过辙叉而设置的钢轨，通常设置在辙叉的有害空间处。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用于引导机车车辆从一股道转入另一股道的设备，通常由两根基本轨和两根尖轨组成。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道岔号数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表示道岔辙叉角的大小，号数越大，辙叉角越小，道岔通过能力越高。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道岔几何尺寸与参数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道岔区段的水平应保持良好，避免出现明显的高低不平。在道岔的辙叉部分，水平的变化应满足车轮通过时的平稳性要求。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道岔区段的轨距需根据道岔类型和设计要求进行设置，通常比普通轨距略宽。在道岔的尖轨和心轨部分，轨距的变化应满足车辆平稳通过的要求。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道岔的铺设方向需根据线路设计和运营要求进行确定，确保道岔与线路顺畅连接。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53" r="1655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68" r="2006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轨距、水平及方向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尖轨降低值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尖轨是道岔转辙器中的重要组成部分，其降低值应根据道岔类型和设计要求进行设置。尖轨降低值的合理设置可以确保车轮通过时的平稳性，并减少尖轨的磨耗。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心轨降低值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心轨是道岔辙叉部分的主要承载构件，其降低值也应根据道岔类型和设计要求进行设置。心轨降低值的合理设置可以确保车轮通过时的稳定性，并减少心轨的磨耗。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尖轨、心轨降低值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导曲线是连接道岔直线段和曲线段的过渡曲线，其半径大小对道岔的几何尺寸和车辆通过性能有重要影响。导曲线半径应根据道岔类型和设计要求进行设置，以确保车辆通过时的稳定性和安全性。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导曲线半径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在道岔的导曲线部分，为了平衡车辆通过时产生的离心力，需要设置一定的超高。超高的设置应根据导曲线半径、设计速度和车辆类型等因素进行确定，以确保车辆的稳定性和安全性。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导曲线半径和超高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道岔铺设与养护维修方法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425" b="3542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对铺设地点进行详细的现场勘察，了解地质、地形、水文等条件，为道岔设计提供依据。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根据勘察结果和铁路运营要求，制定道岔铺设设计方案，包括道岔类型、尺寸、材料等。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按照设计方案，准备足够的道岔、轨枕、扣件、道砟等材料和配件，确保质量和规格符合要求。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铺设前准备工作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对铺设完成的道岔进行全面检查，确保各项参数符合要求，然后进行验收。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道砟铺设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在轨枕下方铺设道砟，提高轨道的稳定性和承载能力。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铺设轨枕和扣件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在道岔两侧铺设轨枕，安装扣件，将道岔与轨道连接起来。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清理铺设现场，确保场地平整、无杂物，准备好施工机械和工具。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道岔组装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按照设计方案，在铺设现场进行道岔的组装和调试，确保各部件安装正确、紧密。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铺设流程及注意事项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https://d.book118.com/878137027014006036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2024-09-15T05:45:58.027</cp:lastPrinted>
  <dcterms:created xsi:type="dcterms:W3CDTF">2024-09-14T21:45:58Z</dcterms:created>
  <dcterms:modified xsi:type="dcterms:W3CDTF">2024-09-14T21:45:59Z</dcterms:modified>
</cp:coreProperties>
</file>