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F3FE8-F9F3-43AE-8939-C7113C1B9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F381E7-CADE-48C8-88BA-1654A642B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107914-31C6-4FC3-B8A4-3433684FF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BD4078-DAD3-4160-8321-458925F96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80F987-685F-48EB-BB60-9308139CC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188A1F-E688-4F58-A5A7-B0A04861B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74DB45-26BE-428C-97BE-00A290B0F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05393F-8235-440F-8E8E-D916EB22A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EAC2A2-7901-4D94-A491-1D3ACC18D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974146-25F2-4DD0-8102-58127FFFF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776C7B-243F-422B-B417-ADAC229FA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13704705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消化科护士的危重病情处理与护理技巧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危重病情识别与评估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急救技能与操作规范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心理护理与沟通技巧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团队协作与资源调配能力提升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危重病情识别与评估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115" r="191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978" r="1897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常见危重病情类型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表现为呕血、黑便或血便，可能导致休克等严重后果。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由严重肝病引起的中枢神经系统功能失调，表现为意识障碍、行为异常等。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胰腺的急性炎症，可能导致多器官功能障碍。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肝硬化发展到一定程度，肝功能严重受损，出现腹水、黄疸等症状。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消化道出血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肝性脑病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急性胰腺炎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肝硬化失代偿期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评分系统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病情评估方法与标准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422" r="1642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673" r="1667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密切观察患者的体温、脉搏、呼吸、血压等生命体征变化。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通过血液、尿液等实验室检查，了解患者的生化指标、炎症指标等。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利用超声、CT、MRI等影像学检查手段，评估患者的病变部位和程度。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采用APACHE II评分、SOFA评分等评分系统，对患者的病情进行量化和评估。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早期预警评分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护理记录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多学科协作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家属沟通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预警系统建立及应用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通过对患者的生命体征、意识状态等进行评分，及时发现潜在危重患者。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与医生、营养师、药师等多学科团队紧密合作，共同制定治疗方案和护理措施。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详细记录患者的病情变化、护理措施和效果，为医生提供重要信息。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及时与患者家属沟通，告知病情变化和风险，取得家属的理解和支持。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急救技能与操作规范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轻拍患者双肩，大声询问患者是否有意识，并观察患者胸廓是否有起伏来判断呼吸情况。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判断意识和呼吸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将患者仰卧于硬质平面上，按压部位为胸骨下半段，双手交叠，掌根用力，快速、有力、不间断地进行按压。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胸外按压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采用仰头抬颏法或推举下颌法开放患者气道，确保呼吸道畅通。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开放气道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捏住患者鼻孔，深吸一口气后，口对口吹气，观察患者胸廓起伏情况。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人工呼吸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心肺复苏术（CPR）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气道管理技巧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清除呼吸道分泌物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及时清除患者口鼻分泌物和呕吐物，保持呼吸道畅通。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吸氧与吸痰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根据患者病情给予吸氧，同时掌握正确吸痰方法，避免损伤呼吸道黏膜。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气管插管与气管切开护理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熟练掌握气管插管和气管切开术的操作流程，做好术后护理，防止并发症的发生。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根据患者年龄、病情和血管条件选择合适的穿刺部位和血管。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选择合适血管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无菌操作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固定与保护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观察与记录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穿刺前严格进行皮肤消毒，穿刺过程中遵循无菌操作原则，防止感染。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妥善固定穿刺针或留置针，避免脱落或移位，同时做好穿刺部位的保护，防止受压或污染。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密切观察输液情况，及时发现并处理输液故障和输液反应，同时做好相关记录。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静脉通路建立与维护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加强环境清洁与消毒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定期对病房环境、医疗器械、患者用品等进行清洁和消毒，保持环境整洁，减少污染源。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合理使用抗生素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根据患者病情和医生建议，合理使用抗生素，避免滥用导致菌群失调和耐药性增加。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严格执行手卫生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护士在接触患者前后、进行无菌操作前、接触患者体液后等情况下，必须按照规范进行手卫生，以降低交叉感染的风险。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感染防控措施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对患者进行全面的营养评估，了解患者的营养状况和需求，制定个体化的营养支持计划。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个体化营养评估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合理选择营养途径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根据患者的胃肠道功能和病情，选择合适的营养途径，如肠内营养或肠外营养。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定期监测患者的营养指标和胃肠道功能，及时调整营养支持方案，确保患者获得足够的营养。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营养支持治疗方案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https://d.book118.com/878137047051006036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2024-09-15T16:11:20.313</cp:lastPrinted>
  <dcterms:created xsi:type="dcterms:W3CDTF">2024-09-15T08:11:20Z</dcterms:created>
  <dcterms:modified xsi:type="dcterms:W3CDTF">2024-09-15T08:11:22Z</dcterms:modified>
</cp:coreProperties>
</file>