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FD6DB4D-229B-4682-AFA7-9705143D1FA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800D-3B98-4228-B338-B1356395B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73741-C5DF-4A42-8FB6-43A42238A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BC3D9-2712-4995-A920-65067A8F8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14E59-203B-4388-B1DF-E7628DB1B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773A9D-D22D-4503-BF18-BE1AD8B14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5C4C84-B718-4B59-B5CE-B4F2CE0F4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FF20F7-3FE4-4E32-967D-83887109F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B0AC1-F836-43AC-B96A-1C252E7CA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E824A-12DC-4DA9-95E0-639A6AEAE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30C1D-6FE2-4825-B535-E8A1DFB0D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D3778-9101-4B13-A522-FDE7CC369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3FCB7B7-2463-494A-8457-59A8FF1F0F1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638BBF7-C43B-4BBB-8A47-DC0EA61D209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3707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节能建设项目的人力资源管理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节能建设项目的人力资源管理概述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节能建设项目人力需求分析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人才招聘与选拔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员工培训与发展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团队建设与管理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节能建设项目的人力资源管理概述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节能建设项目是指在建设过程中注重节约能源、减少浪费的项目。其目的在于提高资源利用效率，减少对环境的负面影响，同时降低经济成本。通过科学规划和合理设计，节能建设项目能够实现可持续发展。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在节能建设项目中，人力资源管理扮演着至关重要的角色，直接影响项目的进展和成果。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影响成功的方式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合理分配人力资源、提供培训和支持、激励员工的参与和贡献。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人力资源管理在节能建设项目中的作用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人力资源管理的定义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人力资源管理是指组织有效地管理、开发和利用人才的过程。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节能建设项目的人力资源管理原则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优化人员配置，发挥每个员工的潜力。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充分利用现有资源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通过培训和发展计划，提升员工的能力和专业素养。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培养和发展人才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设立有效的激励机制，激励员工积极工作和创新。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激励人员提高绩效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人力资源管理的挑战与机遇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制定完善的人才留住计划，提升员工满意度。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解决人才流失问题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组织团队建设活动，加强内部沟通和合作。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提升团队协作和沟通能力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奖励创新成果，提供学习和成长机会。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激励员工的创新和进步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综上所述，人力资源管理在节能建设项目中有着不可替代的作用。只有充分发挥人才优势，确保良好的人际关系和团队合作，才能助力项目的顺利推进和成功实施。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节能建设项目人力需求分析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项目人力需求的确定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节能建设项目中，确定人力需求是关键的一步。根据项目规模和类型来确定人力需求是必不可少的，同时需要使用各种分析工具和方法进行人力需求分析，以确保合理的人员配置比例。只有合理确定人力需求，项目才能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项目人力需求与实际情况的匹配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关注员工的实际技能水平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了解员工技能和能力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根据项目不同阶段的需求调整人力配置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项目阶段与人力需求的匹配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灵活调整人力资源以适应项目变化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如何应对人员需求的变化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如何进行人力资源需求预测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根据历史数据和趋势进行预测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采用科学方法进行准确预测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人力资源规划的数据分析方法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采集并分析各类人力资源数据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辅助决策和规划实施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数据可视化工具的应用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通过图表和报表展示数据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直观了解人力资源状况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人力资源规划的工具和技术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使用人力资源规划软件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选用适合的软件进行规划和分析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提高规划效率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人力资源规划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规划是项目成功的基石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制定人力资源规划的重要性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落实规划并持续监督调整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人力资源规划的实施和监控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详细计划人力资源的配置和管理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人力资源规划的内容和步骤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节能建设项目人力资源管理重要性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在节能建设项目中，合理的人力资源管理能够提高项目的效率和质量，保证项目按时完成。通过有效的人力资源规划和管理，人员能够更好地发挥其能力，从而推动项目顺利进行，实现节能建设目标。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人才招聘与选拔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制定招聘计划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明确目标和需求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招聘计划的目的和重要性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跟踪招聘过程、调整计划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招聘计划的执行和评估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分析岗位要求、制定招募方案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制定招聘计划的步骤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招聘途径与方法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公司内部人才 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vs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外部人才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内部招聘与外部招聘的区别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根据需求和目标选择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如何选择合适的招聘渠道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面试、笔试、测评等方式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招聘方法的选择与搭配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人才选拔标准与流程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制定选聘标准和流程是确保选拔到合适人才的基础。面试技巧和注意事项能帮助评估候选人的综合能力。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https://d.book118.com/878137076010006050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节能建设项目的人力资源管理</vt:lpstr>
      <vt:lpstr>目录</vt:lpstr>
      <vt:lpstr>第1章 节能建设项目的人力资源管理概述</vt:lpstr>
      <vt:lpstr> </vt:lpstr>
      <vt:lpstr>人力资源管理在节能建设项目中的作用</vt:lpstr>
      <vt:lpstr>节能建设项目的人力资源管理原则</vt:lpstr>
      <vt:lpstr>人力资源管理的挑战与机遇</vt:lpstr>
      <vt:lpstr>结论</vt:lpstr>
      <vt:lpstr>第2章 节能建设项目人力需求分析</vt:lpstr>
      <vt:lpstr> </vt:lpstr>
      <vt:lpstr>项目人力需求与实际情况的匹配</vt:lpstr>
      <vt:lpstr>人力资源规划的工具和技术</vt:lpstr>
      <vt:lpstr>人力资源规划</vt:lpstr>
      <vt:lpstr>节能建设项目人力资源管理重要性</vt:lpstr>
      <vt:lpstr>第3章 人才招聘与选拔</vt:lpstr>
      <vt:lpstr>制定招聘计划</vt:lpstr>
      <vt:lpstr>招聘途径与方法</vt:lpstr>
      <vt:lpstr>人才选拔标准与流程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2024-09-29T14:41:06.143</cp:lastPrinted>
  <dcterms:created xsi:type="dcterms:W3CDTF">2024-09-29T06:41:06Z</dcterms:created>
  <dcterms:modified xsi:type="dcterms:W3CDTF">2024-09-29T06:41:08Z</dcterms:modified>
</cp:coreProperties>
</file>