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6AC20-B31A-44BC-AD71-4F42375BC8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1D9AAD-FB3E-4C7B-873B-1DAF0FC79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FCFEEC-4744-4117-9833-1BD98D02C8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3208F4-BF42-4726-A07C-687EDD01E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896CDD9-806F-44B9-B2FF-F1CF4274A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A98E68-EDB2-4B10-B56E-CE512C22D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22EEB2-28B3-44A1-9A7C-97558CB39D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61176E-D3E3-40E2-BB2F-211931B71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4C3A0A-4FAA-4C23-A1BD-0727B1955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8AC5B-6FF9-4A79-8ECB-A28259518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72101F-1F85-4665-B2E6-DFB7478A8C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14010400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组建快递服务公司方案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公司组建与运营规划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快递服务网络布局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服务质量提升措施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合作与资源整合方案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风险评估与应对策略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随着电子商务的快速发展，快递服务市场规模不断扩大，预计未来几年将持续增长。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292" r="16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服务种类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4292" b="14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快递服务种类繁多，包括文件、小件物品、大件物品、生鲜食品等。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目前市场上存在多家大型快递公司和一些小型快递公司，竞争较为激烈。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快递服务市场现状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主要为网购用户、寄送文件或物品的个人等。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34375" r="343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个人客户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包括电商企业、制造业企业、金融机构等需要频繁使用快递服务的客户。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企业客户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政府机构间的文件传递、资料交换等也需要使用到快递服务。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政府机构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目前市场上主要的竞争对手包括顺丰、中通、申通等大型快递公司。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主要竞争对手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这些大型快递公司具有品牌知名度高、网络覆盖广、服务种类齐全等优势。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竞争对手优势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可能存在价格较高、服务质量不稳定等问题。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竞争对手劣势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竞争对手情况分析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随着电子商务的快速发展和消费者对于快递服务的需求增加，快递服务市场仍有较大的增长空间。同时，提供个性化、专业化的快递服务也是市场机会之一。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市场威胁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竞争对手的激烈竞争、政策法规的变化、成本上升等都可能对快递服务公司构成威胁。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市场机会与威胁识别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公司组建与运营规划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注册地址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XX市XX区XX路XX号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经营范围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国内快递服务（不含邮政专营业务），包括文件、包裹、货物的递送服务，以及相关的物流辅助服务。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XX快递服务有限公司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公司名称、注册地址及经营范围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282" r="142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公司设总经理一名，下设运营部、市场部、财务部、人力资源部等职能部门。各部门设部门经理一名，负责部门日常管理工作。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根据公司业务规模和实际需求，合理配置快递员、客服人员、市场人员、财务人员等。其中，快递员数量根据业务量进行动态调整，确保服务质量和效率。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收件流程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客户通过电话或网络下单，公司客服人员确认订单信息并安排快递员上门收件。快递员收件后，将货物送至公司分拨中心进行分拣、打包等操作，然后发往目的地。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33423" r="33423"/>
          <a:stretch>
            <a:fillRect/>
          </a:stretch>
        </p:blipFill>
        <p:spPr>
          <a:xfrm>
            <a:off x="-344548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派件流程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货物到达目的地分拨中心后，经过分拣、扫描等操作，由当地快递员进行派送。派送前，快递员会与客户联系确认送货时间和地址。派送完成后，快递员将签收信息录入系统，客户可通过网络查询签收状态。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问题件处理流程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对于无法派送的货物（如收件人拒收、地址不详等），公司将及时与客户联系确认处理方式。如需退回，公司将安排退回操作并退还运费；如需重新派送，公司将安排再次派送并收取相应费用。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业务流程设计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优化运输路线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通过合理规划运输路线，减少运输距离和运输时间，降低运输成本。同时，根据实际业务需求，选择合适的运输方式（如陆运、空运等），以控制成本并提高效率。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提高员工效率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通过培训和激励机制，提高员工工作效率和服务质量。同时，合理安排员工工作时间和休息时间，确保员工保持良好的工作状态。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精细化管理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通过建立完善的管理制度和流程，实现精细化管理。例如，对货物进行严格的称重、计量和记录等操作，确保数据的准确性和可追溯性；对车辆进行定期维护和保养，确保运输安全并延长车辆使用寿命。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运营成本控制策略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快递服务网络布局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37" r="2763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考虑交通便利性、人口密度、商业活跃度等因素，选择城市中心、商业区、居民区等区域设立网点。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选址原则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根据城市规模和发展趋势，合理规划网点数量和分布，确保服务覆盖范围和效率。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布局规划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网点选址原则及布局规划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利用先进的路线规划算法，根据订单量、交通状况等因素，实时优化配送路线。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采用分区配送、集中配送等模式，提高配送效率和准确性。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配送路线优化策略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配送模式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路线规划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062" r="1406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仓库选址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选择交通便利、租金合理的地点设立仓库，确保货物快速集散。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采用先进的库存管理系统，实时监控库存状况，避免积压和缺货现象。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https://d.book118.com/878140104004006045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2024-09-25T08:42:34.920</cp:lastPrinted>
  <dcterms:created xsi:type="dcterms:W3CDTF">2024-09-25T00:42:34Z</dcterms:created>
  <dcterms:modified xsi:type="dcterms:W3CDTF">2024-09-25T00:42:37Z</dcterms:modified>
</cp:coreProperties>
</file>