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1BD14-8620-4FD4-B5DE-05BCF1530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30C40-63B8-4272-8BBE-B62B51248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F8832-CE18-4D80-AEFD-5556C676E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EA909-8DCB-4767-A258-E0C05B8F0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8337F-3E16-4209-A938-EDC44B5FE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B4DCED-3D0E-4DDA-B405-AE8E97EC3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44F012-7209-4EA5-B3F9-F9C9DF1EA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77765-9A23-445E-B76F-0B4879B47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4BF7F-8C6D-4047-89FA-B2AD3A485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267C0-7C12-4C97-9639-50BC254D2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3C879-53DF-4F78-9E32-310DD00E0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410730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头部疾病护理查房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头部疾病概述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头部疾病护理的重要性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头部疾病护理查房的实施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头部疾病护理的常见问题与对策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头部疾病护理的未来展望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头部疾病概述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57" r="339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8596" b="85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头部疾病是指发生在头部各器官的疾病，包括脑部、眼部、耳部、鼻部等。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头部疾病可以根据不同的分类标准进行分类，如病因、发病部位、症状等。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头部疾病的常见症状与表现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8127" r="8127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头痛是头部疾病的常见症状，可表现为偏头痛、紧张性头痛等。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嗅觉和味觉障碍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嗅觉和味觉障碍表现为嗅觉和味觉减退或丧失。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视觉障碍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视觉障碍也是头部疾病的常见症状，如视力模糊、复视等。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听力障碍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听力障碍包括听力下降、耳鸣等。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头部疾病的病因多种多样，包括感染、创伤、肿瘤、血管病变等。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头部疾病的病理生理机制涉及复杂的神经生理和生化过程，如神经元损伤、炎症反应等。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头部疾病的病因与病理生理机制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头部疾病护理的重要性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头部疾病对患者生活质量的影响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影响日常活动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头部疾病可能导致头痛、头晕、恶心等症状，影响患者的日常生活和工作。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头部疾病可能引发焦虑、抑郁等心理问题，影响患者的心理健康。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头部疾病可能导致睡眠障碍，进一步影响患者的生理和心理健康。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头部疾病护理在疾病管理中的作用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缓解症状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良好的护理可以帮助患者更好地康复，减少并发症的发生。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预防复发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通过正确的护理，可以降低头部疾病复发的风险。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通过护理措施，可以缓解头部疾病引发的各种症状，提高患者的生活质量。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专业护理能够提高头部疾病的治疗效果，加速疾病的康复。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增强患者信心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专业护理能够减少头部疾病治疗过程中的并发症，降低风险。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专业护理能够增强患者对治疗的信心，提高患者的依从性和满意度。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专业护理在头部疾病治疗中的价值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头部疾病护理查房的实施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https://d.book118.com/878141073010006047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2024-09-28T05:07:01.329</cp:lastPrinted>
  <dcterms:created xsi:type="dcterms:W3CDTF">2024-09-27T21:07:01Z</dcterms:created>
  <dcterms:modified xsi:type="dcterms:W3CDTF">2024-09-27T21:07:03Z</dcterms:modified>
</cp:coreProperties>
</file>