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C411C-E828-4F4B-9806-D91941626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7BC59-0C2A-4966-96F4-1ED53A36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939A0-3F4F-4F44-8E7B-FEEF6505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65463-57A5-4669-A437-50E595CD2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38B13-F7F1-4823-8A3D-4D9F6016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AFD07-7F35-4424-A5FD-45524094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2F275-CE17-4C28-AFA4-C4312BED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B8123-B9AA-4E75-9963-028CD9CB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2D1D6-D0F8-47E7-B05B-EDC6F14D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21327-8204-4F71-859F-4B5F3A9E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3797D-8E48-4709-9095-D699C4964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4301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中小学教育培训现状研究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中小学教育培训市场需求与竞争格局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中小学教育培训存在的问题与挑战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中小学教育培训的发展趋势与建议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72" r="251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中小学教育培训是指针对中小学生，以提高其学科知识和技能、培养综合素质为目标的教育服务。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具有系统性、针对性、灵活性、个性化等特点，旨在满足不同学生的学习需求，促进学生全面发展。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提高中小学生的学科成绩、增强应试能力、培养综合素质、促进学生个人发展等。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有助于提高中小学生的学习效果，培养其自主学习和终身学习的能力，为未来的学习和职业发展打下坚实的基础。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萌芽期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20世纪80年代，中小学教育培训开始萌芽，主要形式为课外辅导和家教。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20世纪90年代至今，中小学教育培训逐渐发展壮大，出现了许多培训机构和线上教育平台。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近年来，随着教育政策的调整和家长教育观念的变化，中小学教育培训开始向更加注重素质教育和个性化教育的方向转型。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当前中小学教育培训的内容主要围绕学科知识和应试技巧展开，注重提高学生的考试成绩。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课程设置相对单一，缺乏多元化和个性化，难以满足学生全面发展的需求。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主要采用线下集中授课的方式，线上培训资源相对较少。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以教师讲授为主，学生被动接受，缺乏互动和实践环节。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培训方式与教学方法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师资水平参差不齐，部分教师缺乏专业培训和教学经验。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教学资源有限，优质教育资源分布不均衡，难以满足广大学生的需求。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培训师资力量与教学资源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培训效果评估与质量保障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主要通过考试成绩来衡量，缺乏对学生实际能力、兴趣和综合素质的评估。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缺乏完善的质量保障机制，难以保证教育培训的质量和效果。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中小学教育培训市场需求与竞争格局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市场需求旺盛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随着社会对教育重视程度的提高，家长对孩子的教育投入越来越大，中小学教育培训市场需求持续增长。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家长对孩子的教育需求呈现多样化，包括学科辅导、兴趣培养、综合素质提升等多个方面，这为教育培训机构提供了更广阔的市场空间。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https://d.book118.com/878143016021006023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2024-08-29T13:46:03.212</cp:lastPrinted>
  <dcterms:created xsi:type="dcterms:W3CDTF">2024-08-29T05:46:03Z</dcterms:created>
  <dcterms:modified xsi:type="dcterms:W3CDTF">2024-08-29T05:46:05Z</dcterms:modified>
</cp:coreProperties>
</file>