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1B03A-03B7-4A9B-B5FB-38625A1BB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58931-CEFF-465C-A634-6D5CC5B80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68EA3-BD89-48C8-A1E0-5A121B281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1677C-64C0-43CA-B55D-D68F4E6FB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98D748-E3DC-4A53-920A-385167C36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F9EC51-715F-4FBE-92F6-8E2825498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5F5822-D9F8-4223-AD27-DDED68999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015E8-ECAE-4226-85EC-504F64101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28563-1BDD-4A61-8612-4F58CEB7D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D70C4-D6BA-407B-A479-FB86B2FAC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3B22C-44C3-4EA5-BC49-FA40F1CC2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43054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走火事故应急措施及救援预案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事故概述与原因分析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应急组织架构与职责划分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预警预测与报告机制建立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现场处置措施制定和执行情况回顾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资源保障与调度优化方案探讨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总结反思与持续改进计划制定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事故概述与原因分析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走火事故定义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在工业生产、交通运输、日常生活中，由于各种原因导致的火灾事故，造成人员伤亡和财产损失。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走火事故的危害程度取决于火灾的规模、发生地点、周边环境和救援力量的及时性等。严重的火灾事故可能导致大量人员伤亡和巨额财产损失，甚至影响社会稳定。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走火事故定义及危害程度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某化工厂火灾事故。由于操作不当导致化学品泄漏，引发火灾并造成多人伤亡。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某商场火灾事故。电器短路引发火灾，火势迅速蔓延，造成大量人员伤亡和财产损失。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某居民楼火灾事故。居民用火不慎引发火灾，由于楼层高、救援困难，导致多人死亡。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937" r="2193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原因调查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对火灾事故进行深入调查，查明事故发生的直接原因和间接原因，包括设备故障、操作失误、管理漏洞等。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归类总结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根据调查结果，对火灾事故进行归类总结，提出针对性的预防措施和应急救援建议。例如，加强设备维护和检修、提高员工安全意识和操作技能、完善安全管理制度等。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原因调查与归类总结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应急组织架构与职责划分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设立在事故现场的安全区域，由总指挥、副总指挥和各相关部门负责人组成。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总指挥负责全面指挥和协调，副总指挥协助总指挥工作，各相关部门负责人根据事故情况提供专业建议和支持。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应急指挥部设置及人员组成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人员组成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各部门在应急指挥部的统一指挥下，按照各自职责和任务分工，密切配合、协同作战。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环保部门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负责监测事故对环境的影响，采取必要的环保措施。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公安部门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负责现场警戒、交通管制和人员疏散，维护现场秩序和安全。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消防部门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负责火场扑救、救援和现场指挥，协调其他救援力量和资源。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医疗部门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负责伤员救治和转运，提供医疗支持和保障。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各部门职责划分与协作机制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83" r="21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具备丰富的应急救援经验和专业知识，熟悉事故现场情况和应急处置程序，具备良好的组织、协调和沟通能力。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接受专业的应急救援培训，包括火灾扑救、伤员救治、现场指挥等方面的知识和技能，定期参加演练和考核，提高应急处置能力。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现场指挥员选拔及培训要求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预警预测与报告机制建立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危险源辨识和风险评估方法论述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通过对企业现场及作业环境进行全面分析，识别出可能导致火灾、爆炸等走火事故的危险源，如易燃易爆物品、高温设备、电气设备等。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针对识别出的危险源，采用定性或定量的评估方法，确定其可能导致事故发生的概率和后果严重程度，为制定应急措施提供依据。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利用企业内部通信系统、广播、警报器等多种方式发布预警信息，确保信息及时、准确地传达给相关人员。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发布渠道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规定相关人员必须随时保持通信畅通，及时接收并响应预警信息。对于未能及时响应的情况，应制定相应的追责措施。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接收方式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预警信息发布渠道和接收方式规定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https://d.book118.com/878143054043006031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2024-09-08T04:39:27.110</cp:lastPrinted>
  <dcterms:created xsi:type="dcterms:W3CDTF">2024-09-07T20:39:27Z</dcterms:created>
  <dcterms:modified xsi:type="dcterms:W3CDTF">2024-09-07T20:39:29Z</dcterms:modified>
</cp:coreProperties>
</file>