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E0AFC-4D5C-4C86-BCE6-391247DF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C8CBC-5633-4960-AF38-F3CD7B833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0D0A7-169A-400E-B617-40DFAC117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0F32F-1D29-4D9E-B5F5-D952612D6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8F4C21-35E0-4A86-93F7-2F939A2E8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AE67E8-5FAC-4728-9B1D-A9A3AF5AE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4228E5-00E0-4E57-9E48-6B634DE11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55ACA-CA4D-4D92-B944-A151A407F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1C933-3AEE-4354-89E2-039DD37F1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8CFEB-662A-4BF6-9B6F-F8411094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409BA-F720-4218-AB1E-0D1DEA9E5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43057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小说创作中人物形象塑造与答题模式的技巧解析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小说创作中人物形象塑造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答题模式基本技巧解析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人物形象塑造在答题模式中的应用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小说创作与答题模式相结合的技巧探讨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解析小说创作中人物形象塑造的重要性，探讨答题模式在文学分析中的应用，提高读者对文学作品的鉴赏能力和应试技巧。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学创作的繁荣和文学教育的普及，越来越多的人开始关注小说中的人物形象塑造。同时，在各类语文考试中，文学作品的分析和鉴赏也成为重要的考点。因此，掌握人物形象塑造的技巧和答题模式显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281" r="17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本课程将围绕小说中的人物形象塑造展开，分析人物的性格、外貌、语言、行为等方面的描写技巧，并探讨如何通过答题模式来解析文学作品。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将分为两个部分。第一部分重点讲解小说中人物形象塑造的方法和技巧；第二部分则通过实例分析，介绍答题模式在文学分析中的具体应用。每个部分都将结合具体的文学作品进行阐述，以便读者更好地理解和掌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小说创作中人物形象塑造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人物形象是小说创作中的核心元素，通过人物的言行举止、心理活动，传递作者的思想和观点。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传递作者思想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生动、立体的人物形象能够引发读者的共鸣，增强读者的阅读体验。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引发读者共鸣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208" r="7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375" r="6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人物形象在小说情节中扮演着重要角色，人物的性格、行为等能够推动情节的发展，使得故事更加引人入胜。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推动情节发展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17" r="172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962" b="1596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76" r="190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22" r="172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人物形象塑造方法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通过对外貌的细致描绘，刻画出人物的形象特征，给读者留下深刻印象。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通过人物的语言风格、用词习惯等，展现人物的性格特点和内心世界。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通过对人物的行为动作进行描绘，展现人物的性格特征和心理活动。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通过对人物所处环境的描绘，烘托出人物的性格特点和心理状态。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外貌描写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语言描写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行为描写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环境烘托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《红楼梦》中的贾宝玉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贾宝玉是《红楼梦》中的核心人物，作者通过对其外貌、语言、行为以及所处环境的细致描绘，塑造出一个叛逆、多情、具有反抗精神的贵族公子形象。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《骆驼祥子》中的祥子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祥子是《骆驼祥子》中的主人公，作者通过对其外貌、语言、行为以及心理活动的描绘，塑造出一个勤劳、善良、具有坚韧不拔精神的底层劳动者形象。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《简·爱》中的简·爱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简·爱是《简·爱》这部小说的女主角，作者通过对其外貌、语言、行为以及心理活动的细致描绘，塑造出一个自尊自爱、独立坚强、勇于追求自由与平等的女性形象。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《水浒传》中的宋江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宋江是《水浒传》中的主角之一，作者通过对其外貌、语言、行为以及所处环境的描绘，塑造出一个仗义疏财、忠君爱国、具有领导才能的梁山好汉形象。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人物形象塑造案例分析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答题模式基本技巧解析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答题模式是指在回答小说阅读相关问题时，遵循一定的逻辑结构和表述方式，使得回答更加规范、准确和全面。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掌握答题模式对于提高小说阅读能力和应试技巧至关重要，能够帮助考生在短时间内快速准确地把握问题核心，给出符合要求的回答。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答题模式概述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答题步骤与策略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209" r="1420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815" r="58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1" r="5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130" r="1613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仔细阅读题干，明确问题要求和限制条件，避免答非所问。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根据问题要求，在文本中快速找到相关信息，确定答题范围。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从文本中提取与问题相关的关键信息，包括人物、情节、环境等要素。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将提取的信息进行整合，按照逻辑顺序组织成条理清晰的答案。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类问题。如“请分析小说中主人公的性格特点及其塑造方法。”针对此类问题，可以先从文本中找到主人公的相关描写，包括外貌、语言、行为等方面，然后分析这些描写所表现出的性格特点，最后总结作者通过哪些手法来塑造这一形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833" r="13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情节发展类问题。如“请概括小说中的主要情节，并分析其对表现主题的作用。”针对此类问题，可以先按照时间顺序梳理小说的情节脉络，然后分析每个情节与主题的关系，最后总结情节对表现主题的作用。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描写类问题。如“请分析小说中环境描写的特点及其作用。”针对此类问题，可以先找出文本中的环境描写部分，分析其特点，如自然环境与社会环境的交织、象征意义等，然后探讨这些环境描写对人物塑造、情节发展和主题表现的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答题模式案例分析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https://d.book118.com/878143057057006040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2024-09-18T21:40:52.871</cp:lastPrinted>
  <dcterms:created xsi:type="dcterms:W3CDTF">2024-09-18T13:40:52Z</dcterms:created>
  <dcterms:modified xsi:type="dcterms:W3CDTF">2024-09-18T13:40:55Z</dcterms:modified>
</cp:coreProperties>
</file>