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47F9A-D91C-42ED-8479-EDB93553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C2477-9541-445D-9927-DABF2043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CF1FE-6E9A-4A79-9579-DA02D178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47FE9-F23F-44E2-A172-31C898C1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E131E-4DF7-4A03-BE5B-03DF99B9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D52E4B-7ECC-4EEC-ADDA-F70EB630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8D785-64D0-4E4F-818B-0EF96C05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D00C4-450E-40EF-A830-62D2767B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3509F-9C35-4FAE-BF69-8675FCA8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2CBEA-9CF9-4176-9239-77FD57BD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D3500-B6B2-4133-A8F6-8E0E53A4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2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0010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物业公司管理处经理竞聘演讲稿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对物业公司及行业认知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管理理念与方式方法阐述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针对竞聘岗位工作规划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面临挑战及应对措施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总结陈述及表达决心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拥有物业管理专业的本科学历，系统学习了物业管理理论、法规、实务等相关知识。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在物业管理行业工作已有十年之久，曾先后任职于多个大型住宅小区及商业综合体的物业管理团队。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熟悉物业设施设备管理、维修及保养流程；精通物业费用测算、收缴及财务管理；擅长处理业主投诉及纠纷调解。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持有物业管理师资格证书，具备从事物业管理工作的法定资质。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专业技能与资格证书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资格证书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能够与业主、租户、开发商及政府相关部门保持良好沟通，确保物业管理工作顺利进行。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擅长带领团队，激发团队成员潜力，共同应对物业管理中的各种挑战。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不断探索物业管理新模式、新方法，提高管理效率和服务水平。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物业公司管理处经理是物业管理团队的核心，需要具备全面的管理能力和高度的责任心，确保物业服务质量，维护业主权益。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若竞聘成功，我将全力以赴，带领团队不断提升物业服务品质，构建和谐宜居的社区环境。同时，我也期望能够在这一岗位上不断学习和成长，为公司的发展和业主的满意贡献更多力量。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对竞聘岗位认识与期望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对物业公司及行业认知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介绍公司的创立时间、创始人、初始业务等基本情况。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详细阐述公司从创立至今的发展历程，包括重要的转折点、发展阶段、取得的成就等。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对公司目前的规模、业务范围、员工数量、客户满意度等方面进行简要介绍。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公司发展历程及现状概述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分析当前物业管理行业的发展趋势，如智能化、专业化、多元化等。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探讨行业所面临的挑战，如市场竞争加剧、客户需求多样化、技术更新换代等。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行业趋势与挑战分析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公司在行业中地位及竞争优势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介绍公司在物业管理市场中的份额及排名情况。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阐述公司的品牌知名度、美誉度及在行业中的影响力。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分析公司的核心竞争力，如专业团队、优质服务、创新管理等。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服务提升计划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技术创新规划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未来发展战略规划思考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探讨公司未来的市场拓展计划，如扩大市场份额、拓展新的业务领域等。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阐述公司在技术创新方面的规划，如引进先进技术、推动智能化管理等。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提出提升服务质量的措施，如完善服务流程、提高员工素质等。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分析公司未来的团队建设及人才培养计划，如优化组织结构、提升员工能力等。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管理理念与方式方法阐述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重视员工个人发展和职业规划，提供多样化的培训和发展机会。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关注员工福利待遇，建立公平、合理的薪酬体系和激励机制。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倡导积极、健康的企业文化，营造和谐、愉悦的工作氛围。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以人为本，关注员工需求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加强对服务质量的监督和检查，及时发现和解决问题。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鼓励员工积极参与服务创新和改进，不断提升服务水平和客户满意度。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制定详细、全面的管理规范和操作流程，确保服务标准化、规范化。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精细化管理，提升服务质量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关注行业动态和市场需求，及时调整和优化服务内容和方式。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鼓励员工提出创新意见和建议，激发企业内部创新活力。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积极探索新的管理模式和技术手段，提高企业运营效率和竞争力。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创新驱动，推动企业发展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https://d.book118.com/885000104003011114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2024-09-20T22:48:57.792</cp:lastPrinted>
  <dcterms:created xsi:type="dcterms:W3CDTF">2024-09-20T14:48:57Z</dcterms:created>
  <dcterms:modified xsi:type="dcterms:W3CDTF">2024-09-20T14:49:00Z</dcterms:modified>
</cp:coreProperties>
</file>