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5742E7-0EC1-46F6-BFE1-5789BF9E6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5F0BE4-0BF2-41FB-9A34-D4E322F03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8DD4E1-E490-437C-8256-1AC8CF9E3A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4C9A1F-9641-46A1-BB0E-11B5F177CB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692F37-2464-4B23-932D-33B3C36813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E6B7A1-5869-422D-ACAD-C14F997988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633F04-D1DB-4A06-868A-C3EEB6506A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F2AE75-7878-4716-B34F-03C656A907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8B209B-B1C6-46A1-BA7B-6769EF77DA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2502A-5B14-4288-B93C-04BE92FB4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D269FB-7982-4BA4-B37D-63401264E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0003403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2024可持续包装创新趋势白皮书-食品饮料企业如何实现全面循环</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可持续包装创新趋势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食品饮料企业现状分析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食品饮料企业实现全面循环的策略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34" r="239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随着环保意识的增强和消费者对可持续发展的关注，食品饮料企业面临着越来越大的压力，要求其实现全面循环。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通过实现全面循环，食品饮料企业不仅可以提高资源利用效率，降低环境影响，还可以提升品牌形象，吸引更多消费者。</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本白皮书旨在探讨食品饮料企业如何应对可持续包装的挑战和机遇，并为企业提供实用的建议和解决方案。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白皮书将分析当前可持续包装的创新趋势，包括可重复使用、可回收、可生物降解等包装材料，以及智能包装、数字编码等技术的应用。同时，还将讨论食品饮料企业如何通过供应链合作、产品设计、生产流程优化等手段实现全面循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可持续包装创新趋势</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169" b="1216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利用可降解的生物材料，如淀粉、木质素等，替代传统的塑料包装，降低对环境的污染。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纸质包装具有可回收、可再利用的特点，且生产过程中对环境影响较小，是可持续包装的重要方向。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环保材料创新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纸质包装</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生物降解材料</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回收再利用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鼓励消费者将使用过的包装进行回收，通过再加工和处理，使包装得到再次利用，减少资源浪费。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生产者责任延伸</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强化生产者的环保责任，要求生产者在包装的设计、生产、使用和回收等全过程中考虑环保因素。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188" r="20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循环经济理念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342" r="1334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智能跟踪与追溯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通过RFID、二维码等技术，实现产品信息的跟踪与追溯，提高包装的透明度和可追溯性。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智能监测与控制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利用传感器、芯片等技术，实时监测包装内的食品状态，确保食品新鲜度和安全。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智能化包装技术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食品饮料企业现状分析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食品饮料行业概况</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食品饮料行业是全球最大的消费品行业之一，涵盖了从生产到销售的整个产业链。</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随着消费者对健康、环保和可持续性的关注度不断提高，食品饮料行业面临着巨大的市场压力和挑战。</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可持续包装成为食品饮料企业应对市场压力和满足消费者需求的必然选择。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塑料包装在食品饮料包装中占据主导地位，但同时也是环保问题最为突出的包装材料之一。</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纸板、玻璃和金属等包装材料具有较好的可回收性和环保性，但成本较高且生产过程中也存在一定的问题。</a:t>
            </a:r>
          </a:p>
        </p:txBody>
      </p:sp>
      <p:pic>
        <p:nvPicPr>
          <p:cNvPr id="7" name="Picture 7"/>
          <p:cNvPicPr>
            <a:picLocks noChangeAspect="1"/>
          </p:cNvPicPr>
          <p:nvPr/>
        </p:nvPicPr>
        <p:blipFill>
          <a:blip r:embed="rId2"/>
          <a:srcRect t="4871" b="48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9025" r="1902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676" r="967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目前，食品饮料企业使用的包装材料主要包括塑料、纸板、玻璃和金属等。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包装材料使用情况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0042" b="1004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5000" r="250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如何在满足消费者需求的同时，实现包装的可持续性和环保性是食品饮料企业面临的最大挑战。</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包装材料的可回收性和循环利用是食品饮料企业需要解决的重要问题。</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如何在保证产品质量和安全的同时，降低包装成本也是食品饮料企业需要关注的问题。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https://d.book118.com/885000340330011041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2024-09-02T16:00:51.846</cp:lastPrinted>
  <dcterms:created xsi:type="dcterms:W3CDTF">2024-09-02T08:00:51Z</dcterms:created>
  <dcterms:modified xsi:type="dcterms:W3CDTF">2024-09-02T08:00:53Z</dcterms:modified>
</cp:coreProperties>
</file>