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3F0664-168D-44D9-858C-40B731562A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C806F7-5C21-43B7-BFC4-AC3FDE2139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E8F799-A0CE-450A-A079-35D770F5F8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B1E325-5228-4E3A-9F22-3663685E0C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FF35DBD-5AE8-41B4-863C-C2A2CAF4DA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9384833-0C92-491A-AC82-96CD26DE0F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B9B2B99-9F8E-4897-872D-8709E09B4E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5E8263-0F97-400D-B389-7B4419A625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0980B4-29D9-41AC-BCD1-D949764B20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6FBEC2-B1A2-417B-8B50-BE441012CA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B6CEAA-3713-488C-97D8-30656930C7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1.jpeg" /><Relationship Id="rId6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5002142322011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护理感染管理查房ppt课件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endParaRPr lang="en-US" sz="2025">
              <a:solidFill>
                <a:schemeClr val="dk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感染管理概述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护理工作中的感染风险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护理人员感染管理培训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护理操作中的感染防控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感染管理案例分析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感染管理概述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感染是指病原体侵入人体并在体内繁殖，导致人体出现异常反应的过程。感染可以分为细菌感染、病毒感染、真菌感染等。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是指病原体（如细菌、病毒、真菌等）通过各种途径侵入人体并在体内繁殖，导致人体出现一系列异常反应的过程。感染可以发生在人体的任何部位，常见的感染类型包括呼吸道感染、消化道感染、皮肤感染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感染的定义与分类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感染的传播途径主要包括直接接触、飞沫传播、消化道传播、血液传播等。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感染的传播途径多种多样，主要包括直接接触、飞沫传播、消化道传播和血液传播等。了解不同感染的传播途径有助于采取有效的预防措施，减少感染的发生和传播。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9813" r="1981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感染的传播途径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7844" r="1784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预防和控制感染的主要措施包括提高免疫力、注意个人卫生、避免接触感染源等。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预防和控制感染是保障人类健康的重要措施。提高免疫力、注意个人卫生、避免接触感染源等都是有效的预防和控制感染的方法。此外，及时发现和治疗感染也是控制感染传播的重要手段。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感染的预防与控制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护理工作中的感染风险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0914" r="1091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常见感染源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患者自身携带的感染源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如呼吸道、消化道、皮肤等部位的感染。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外部环境中的感染源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如空气、水、土壤等自然环境中的细菌、病毒等微生物。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医护人员携带的感染源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如手部、呼吸道等部位的细菌、病毒等微生物。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通过直接或间接接触患者或污染物品，导致细菌、病毒等微生物在人与人之间传播。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接触传播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飞沫传播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588" r="258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空气传播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通过患者咳嗽、打喷嚏、谈话等方式产生的飞沫传播细菌、病毒等微生物。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通过空气中的细菌、病毒等微生物在一定时间内悬浮在空间中，被人吸入后感染。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感染传播途径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5856" r="585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3450" r="13450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医护人员应严格执行手卫生规范，勤洗手或使用手消毒剂，减少手部细菌、病毒等微生物的传播。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手卫生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医护人员应正确使用口罩、手套、隔离衣等防护用品，减少自身携带的感染源传播。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防护用品的使用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对病房、治疗室等场所进行定期清洁与消毒，减少外部环境中的感染源传播。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环境清洁与消毒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对患者进行病情观察、健康教育、心理疏导等方面的管理，减少患者自身携带的感染源传播。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患者管理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感染防控措施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护理人员感染管理培训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提高护理人员对感染管理的认识和技能，确保患者安全和医疗质量。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培训目标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感染预防与控制的基本知识、常见感染的预防与控制措施、感染暴发的应对与处置等。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培训目标与内容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656" r="23656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培训方式与方法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讲解感染管理的基本概念、原则和方法，介绍常见感染的预防与控制措施。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通过分析真实的感染暴发案例，让护理人员了解感染暴发的处置流程和注意事项。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进行手卫生、防护用品使用等操作演示，让护理人员掌握正确的操作方法。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分组讨论感染管理的难点和疑点，分享各自的经验和做法，促进相互学习。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理论授课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案例分析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实践操作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分组讨论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https://d.book118.com/885002142322011100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2024-09-08T21:55:07.017</cp:lastPrinted>
  <dcterms:created xsi:type="dcterms:W3CDTF">2024-09-08T13:55:07Z</dcterms:created>
  <dcterms:modified xsi:type="dcterms:W3CDTF">2024-09-08T13:55:09Z</dcterms:modified>
</cp:coreProperties>
</file>