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2381527-F338-47F9-9F67-C43B6E8F951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1AE1B-B3EA-4F5D-A75C-FDDBDF4C6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3A89A-8713-4499-9999-96FEDD1D9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CA688-8F5E-47E2-A243-7EF218B65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E740A-59F2-439B-994D-8E84DFF97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2F261-D503-4356-B283-C2FA614AA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91DEC-5777-40A2-B80F-C23DB220E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F3200-9398-4537-A0F2-3C2567C72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7CD07-BC67-4E52-BF49-E64836901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FB660-C11C-48E9-AB1B-7BE4809B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A3382-C496-4619-9CC8-CD48D6DD8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96994-E044-4E87-956D-D6971C7A4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C16F77B-346A-4633-B825-B3C93A5C28D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B9A11DA-CBFF-4238-9549-DF1854593BC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0223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智能广告推广服务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智能广告推广服务概述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智能广告推广服务的关键技术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智能广告推广服务的案例分析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智能广告推广服务的未来发展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智能广告推广服务的挑战与解决方案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智能广告推广服务的实践与应用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总结与展望未来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智能广告推广服务概述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什么是智能广告推广服务？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提升广告投放效果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利用人工智能技术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提高广告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ROI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优化广告内容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精准目标受众定位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智能广告推广服务的优势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增加转化率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提高广告投放效果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节省广告费用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实时监测和优化广告效果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应用推广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用户获取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提高下载量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品牌营销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扩大影响力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本地服务推广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目标区域广告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增加客流量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智能广告推广服务的应用领域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电子商务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精准广告投放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商品推广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智能广告推广服务的发展趋势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未来智能广告推广服务将趋向自动化广告投放，数据驱动的广告优化和个性化广告内容定制。这些趋势将使广告主能够更加精准地面向目标受众，提高广告效果和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ROI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智能广告推广服务的关键技术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收集各种广告数据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数据收集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分析广告数据以获取见解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清洗数据以去除噪声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数据清洗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人工智能技术在广告推广中扮演着重要角色，包括机器学习、自然语言处理和计算机视觉等方面。机器学习用于预测用户行为，自然语言处理帮助理解用户需求，计算机视觉可识别图像内容。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深度学习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了解神经网络的基本结构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神经网络结构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探究深度学习模型的复杂性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深度神经网络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应用于图像识别和处理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卷积神经网络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适合处理序列数据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递归神经网络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数据存储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选择合适的存储方式保存数据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数据传输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高效地传输数据以提高处理速度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数据处理算法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应用适当的算法处理数据以实现智能推广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大数据处理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分布式计算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使用多台计算机处理大规模数据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智能广告推广服务的关键技术涉及数据分析、人工智能技术、深度学习和大数据处理等多个方面。通过科学的技术手段，能够提升广告推广效果，实现精准营销。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智能广告推广服务的案例分析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电商平台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的智能广告推广案例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在电商平台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智能广告推广案例中，首先通过精准的受众定位，确保广告能够准确触达潜在客户群体。其次，进行广告内容优化，包括文字、图片等，以提高用户点击率和转化率。最后，通过对广告投放效果进行数据分析和优化，进一步提升广告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ROI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移动应用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的智能广告推广案例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定制化广告内容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广告创意定制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数据分析与优化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A/B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测试优化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提高回报率的策略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ROI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C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的智能广告推广案例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在社交平台上的广告投放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社交媒体广告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在其他网站上的广告展示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站外广告投放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通过搜索引擎进行广告推广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搜索引擎广告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本地化广告内容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结合当地文化和风俗进行广告创意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增加用户共鸣感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定期活动推广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定期举办促销活动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吸引更多用户参与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本地生活服务公司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的智能广告推广案例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地理位置定向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根据用户地理位置展示广告内容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提高本地用户关注度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通过以上案例分析，可以看出智能广告推广服务对不同行业和平台的重要性。定制化、优化和精准投放是智能广告的关键，只有不断优化推广策略，才能取得更好的广告效果和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ROI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智能广告推广服务的未来发展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个性化广告推广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广告推广是指根据用户的个人特征和行为习惯，精准地推送广告内容。用户画像构建、行为分析推荐以及实时交互广告是实现个性化广告推广的关键步骤。通过这些手段，可以更好地满足用户需求，提高广告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跨平台广告整合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广告展示多样化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多渠道广告投放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数据统一管理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跨平台数据整合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综合评估广告效果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统一广告效果评估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区块链技术在广告推广中的应用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广告流通更高效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去中心化广告发布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智能合约确保执行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智能合约广告投放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数据安全可靠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透明数据交易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https://d.book118.com/885002230014011130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智能广告推广服务</vt:lpstr>
      <vt:lpstr>目录</vt:lpstr>
      <vt:lpstr>第1章 智能广告推广服务概述</vt:lpstr>
      <vt:lpstr>什么是智能广告推广服务？</vt:lpstr>
      <vt:lpstr>智能广告推广服务的优势</vt:lpstr>
      <vt:lpstr>智能广告推广服务的应用领域</vt:lpstr>
      <vt:lpstr> </vt:lpstr>
      <vt:lpstr>第2章 智能广告推广服务的关键技术</vt:lpstr>
      <vt:lpstr>数据分析</vt:lpstr>
      <vt:lpstr> </vt:lpstr>
      <vt:lpstr>深度学习</vt:lpstr>
      <vt:lpstr>大数据处理</vt:lpstr>
      <vt:lpstr>总结</vt:lpstr>
      <vt:lpstr>第3章 智能广告推广服务的案例分析</vt:lpstr>
      <vt:lpstr> </vt:lpstr>
      <vt:lpstr>移动应用B的智能广告推广案例</vt:lpstr>
      <vt:lpstr>品牌C的智能广告推广案例</vt:lpstr>
      <vt:lpstr>本地生活服务公司D的智能广告推广案例</vt:lpstr>
      <vt:lpstr>结语</vt:lpstr>
      <vt:lpstr>第4章 智能广告推广服务的未来发展</vt:lpstr>
      <vt:lpstr> </vt:lpstr>
      <vt:lpstr>跨平台广告整合</vt:lpstr>
      <vt:lpstr>区块链技术在广告推广中的应用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2024-09-29T14:46:21.682</cp:lastPrinted>
  <dcterms:created xsi:type="dcterms:W3CDTF">2024-09-29T06:46:21Z</dcterms:created>
  <dcterms:modified xsi:type="dcterms:W3CDTF">2024-09-29T06:46:23Z</dcterms:modified>
</cp:coreProperties>
</file>