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9E8AC-D745-4C9E-A3A1-0ED826890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9B7F3-C6A8-4BC4-8A53-2F663982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04227-66BE-450F-8B91-826BD096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AE3ED-C51B-4323-96C3-DCF30B08C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828DE-49E9-4854-8987-8A78A81B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BE5E2-D2F8-4109-A5FB-EF8936FE7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2BC1B-3F1C-4A47-A3DF-B962E432F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7A903-0E7C-49CB-8C40-873889971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12C66-AAF9-4C8C-9FAD-288F07ED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2025-9764-4210-A241-E40404B72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A3C88-0462-47D1-8BC6-F24F9477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0321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古代文学作品与现实社会的联系阐明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古代文学作品中的社会现象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古代文学作品中的思想观念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古代文学作品中的艺术表现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古代文学作品对现实社会的启示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古代文学作品在现实社会中的影响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历史价值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古代文学作品是历史的重要载体，通过它们我们可以了解到当时的社会背景、思想观念、文化传统等，对于研究历史和文化具有重要意义。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古代文学作品具有极高的文学价值，它们以独特的艺术手法和深刻的思想内涵，成为了世界文学的瑰宝，对于推动文学的发展和繁荣做出了重要贡献。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教育价值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古代文学作品蕴含着丰富的人生哲理和道德规范，对于培养人的品格、提高人的素质具有重要作用，是现代教育不可或缺的重要组成部分。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古代文学作品的价值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古代文学作品是中华文化的重要组成部分，它们所蕴含的思想观念、价值观念、审美观念等对于现实社会具有深远的影响，是文化传承的重要纽带。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250" r="18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社会反映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古代文学作品往往是对当时社会的反映和批判，通过它们我们可以了解到古代社会的弊端和问题，也可以从中汲取智慧和启示，为现实社会的发展和进步提供借鉴。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人类共性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古代文学作品所探讨的主题和情感是人类共性的体现，如爱情、友谊、忠诚、背叛等，这些主题和情感在现实社会中同样存在，因此古代文学作品对于现实社会具有普遍的意义和价值。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现实社会与古代文学作品的联系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古代文学作品中的社会现象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72" b="1597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79" b="1697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通过对贾、史、王、薛四大家族的描写，展现了封建社会的家族制度、婚姻制度以及等级制度。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描述了北宋时期的社会现象，包括官场腐败、民不聊生以及梁山好汉的反抗斗争。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《西游记》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以唐朝为背景，通过对取经故事的描写，反映了当时社会的信仰、道德观念以及文化交流。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描写社会现象的作品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400" b="1340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《窦娥冤》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揭示了元朝时期司法制度的黑暗和官场的腐败，以及妇女在封建社会中的地位和遭遇。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《桃花扇》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以明朝末年为背景，通过侯方域和李香君的爱情故事，反映了当时社会的政治斗争和民族矛盾。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《长生殿》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描写了唐朝时期宫廷内部的权力斗争和爱情悲剧，反映了封建社会中皇权的至高无上和个人情感的无奈。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反映社会问题的作品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208" r="9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通过对明清时期科举制度的讽刺和批判，揭示了封建教育制度的弊端和士人的虚伪面目。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《儒林外史》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以清朝官场为背景，通过一系列官场丑态的描写，揭露了封建官僚制度的腐败和黑暗。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《官场现形记》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通过对晚清时期社会现实的描绘，批判了封建社会的种种弊端，包括官场腐败、社会不公以及人民的苦难生活。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《老残游记》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抨击社会弊端的作品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古代文学作品中的思想观念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儒家思想强调仁爱，这种观念在古代文学作品中表现为对人物性格的塑造，如忠臣、孝子、义士等形象，体现了儒家所倡导的仁爱精神。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儒家思想提倡中庸之道，主张折中调和。在古代文学作品中，这种思想表现为对和谐、平衡的追求，以及在矛盾冲突中寻求妥协和解的精神。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中庸之道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儒家思想注重礼制，认为礼是维护社会秩序的重要手段。在古代文学作品中，常常可以看到对礼仪、礼节的细致描绘，以及对违背礼制行为的批判。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礼制观念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道家思想强调自然，追求与自然和谐相处。在古代文学作品中，这种思想表现为对自然的热爱和描绘，以及对返璞归真、顺应自然的生活方式的向往。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无为而治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道家思想提倡无为而治，即顺应自然规律，不强行干预。在古代文学作品中，这种思想表现为对统治者不扰民、让百姓自生自灭的治理方式的赞美。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超越现实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道家思想追求超越现实的精神自由。在古代文学作品中，这种思想表现为对神仙、隐士等超现实人物的塑造，以及对逍遥自在、超脱世俗的精神境界的向往。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以法治国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法家思想主张以法治国，强调法律的权威性和普遍性。在古代文学作品中，这种思想表现为对法律的尊重和遵守，以及对违法行为的严厉惩罚。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法家思想认为利益是驱动人们行为的重要因素，因此主张重利轻义。在古代文学作品中，这种思想表现为对功利主义的追求，以及为了利益而不惜违背道义的行为的描绘。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法家思想强调变革和创新，认为社会是不断发展和变化的。在古代文学作品中，这种思想表现为对新事物、新思想的接纳和推广，以及对传统观念和制度的批判和反思。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重利轻义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变革精神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法家思想的影响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https://d.book118.com/885003211023011101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2024-09-09T08:38:37.367</cp:lastPrinted>
  <dcterms:created xsi:type="dcterms:W3CDTF">2024-09-09T00:38:37Z</dcterms:created>
  <dcterms:modified xsi:type="dcterms:W3CDTF">2024-09-09T00:38:39Z</dcterms:modified>
</cp:coreProperties>
</file>