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476DC-2C7A-4CEA-B453-898013F38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1FC3F-C84A-43E0-9278-2747D03B4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08202-DC87-40C8-A5B6-9CE364260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1EF6F-7A14-4D17-A448-D78FA9D98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C2F34-4C3E-4068-9ED0-11552D6FE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6D06E2-6434-450F-8A12-D0810142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309E19-E404-4F43-9B3B-602D9541B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1936D-D7E3-4682-A52E-A0DC558C7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6AAFF-9121-4596-8F34-FA1093871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F0CA8-9CAD-4FEE-A349-2039B4063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08BB2-F49A-433F-A2CB-F18B9908E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03333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自然资源保护制度与政策24811专题培训课件\n## 1.自然资源保护制度的基本概念与重要性\n### 1.1自然资源保护制度的定义与目的\n### 1.2自然资源保护制度的重要性及作用\n### 1.3我国自然资源保护制度的发展历程\n## 2.我国自然资源保护法律法规体系\n### 2.1我国自然资源保护法律法规的种类与范围\n### 2.2我国自然资源保护法律法规的实施与监管\n### 2.3我国自然资源保护法律法规的完善与发展\n## 3.我国自然资源保护政策的主要内容\n### 3.1我国自然资源保护政策的目标与任务\n### 3.2我国自然资源保护政策的具体措施与手段\n### 3.3我国自然资源保护政策的实施效果与评估\n## 4.我国自然资源保护制度与政策的实施案例\n### 4.1我国自然资源保护制度与政策的成功案例\n### 4.2我国自然资源保护制度与政策的失败案例\n### 4.3我国自然资源保护制度与政策的经验教训\n## 5.我国自然资源保护制度与政策的未来展望\n### 5.1我国自然资源保护制度与政策的改革方向与发展趋势\n### 5.2我国自然资源保护制度与政策的挑战与机遇\n### 5.3我国自然资源保护制度与政策的建议与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600"/>
              <a:t>我国自然资源保护制度与政策24811专题培训课件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自然资源保护制度的基本概念与重要性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维护国家资源主权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保障资源可持续利用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促进生态文明建设</a:t>
                </a:r>
                <a:endParaRPr/>
              </a:p>
            </p:txBody>
          </p:sp>
          <p:sp>
            <p:nvSpPr>
              <p:cNvPr id="18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自然资源保护制度是一种旨在保护和管理自然资源的法律制度</a:t>
                </a:r>
                <a:endParaRPr/>
              </a:p>
            </p:txBody>
          </p:sp>
          <p:sp>
            <p:nvSpPr>
              <p:cNvPr id="18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保护自然资源免受破坏和过度开发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保护和恢复生态环境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促进人与自然和谐共生</a:t>
                </a:r>
                <a:endParaRPr/>
              </a:p>
            </p:txBody>
          </p:sp>
          <p:sp>
            <p:nvSpPr>
              <p:cNvPr id="18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自然资源保护制度的主要目的</a:t>
                </a:r>
                <a:endParaRPr/>
              </a:p>
            </p:txBody>
          </p:sp>
          <p:sp>
            <p:nvSpPr>
              <p:cNvPr id="18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自然资源保护制度的定义与目的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自然资源保护制度的重要性及作用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自然资源保护制度的重要性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国家经济和社会发展的重要基础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维护国家生态安全和生物多样性的关键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提高人民生活质量和建设美丽中国的保障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自然资源保护制度的作用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规范自然资源开发利用行为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保障自然资源的合理分配和有效利用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促进环境保护和生态文明建设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古代时期的自然资源保护和利用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近现代时期的自然资源保护立法</a:t>
                </a:r>
                <a:endParaRPr/>
              </a:p>
            </p:txBody>
          </p:sp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我国自然资源保护制度的起源</a:t>
                </a:r>
                <a:endParaRPr/>
              </a:p>
            </p:txBody>
          </p:sp>
        </p:grpSp>
        <p:grpSp>
          <p:nvGrpSpPr>
            <p:cNvPr id="21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新中国成立初期的自然资源保护制度建立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改革开放以来的自然资源保护制度完善</a:t>
                </a:r>
                <a:endParaRPr/>
              </a:p>
            </p:txBody>
          </p:sp>
          <p:sp>
            <p:nvSpPr>
              <p:cNvPr id="21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我国自然资源保护制度的发展阶段</a:t>
                </a:r>
                <a:endParaRPr/>
              </a:p>
            </p:txBody>
          </p:sp>
          <p:sp>
            <p:nvSpPr>
              <p:cNvPr id="21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深入推进自然资源保护制度改革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完善自然资源保护法律法规体系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提高自然资源保护制度的实施效果</a:t>
                </a:r>
                <a:endParaRPr/>
              </a:p>
            </p:txBody>
          </p:sp>
          <p:sp>
            <p:nvSpPr>
              <p:cNvPr id="21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我国自然资源保护制度的未来展望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我国自然资源保护制度的发展历程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我国自然资源保护法律法规体系</a:t>
            </a:r>
            <a:endParaRPr/>
          </a:p>
        </p:txBody>
      </p:sp>
      <p:sp>
        <p:nvSpPr>
          <p:cNvPr id="22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我国自然资源保护法律法规的种类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部门规章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地方性法规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我国自然资源保护法律法规的范围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草原资源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海洋资源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我国自然资源保护法律法规的种类与范围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我国自然资源保护法律法规的实施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法律法规的宣传和普及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法律法规的执行和遵守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法律法规的监督和检查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我国自然资源保护法律法规的监管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舆论监管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我国自然资源保护法律法规的实施与监管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我国自然资源保护法律法规的完善与发展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我国自然资源保护法律法规的完善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加强法律法规的针对性和可操作性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提高法律法规的实施效果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我国自然资源保护法律法规的发展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适应经济社会发展需要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加强国际交流与合作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提高法律法规的科学性和民主性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我国自然资源保护政策的主要内容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我国自然资源保护政策的目标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保护自然资源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保障资源可持续利用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促进生态文明建设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我国自然资源保护政策的任务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制定和实施自然资源保护规划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加强自然资源保护和管理的制度建设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提高自然资源保护政策的实施效果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我国自然资源保护政策的目标与任务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https://d.book118.com/885003333004011114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我国自然资源保护制度与政策24811专题培训课件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2024-09-20T23:15:02.845</cp:lastPrinted>
  <dcterms:created xsi:type="dcterms:W3CDTF">2024-09-20T15:15:02Z</dcterms:created>
  <dcterms:modified xsi:type="dcterms:W3CDTF">2024-09-20T15:15:04Z</dcterms:modified>
</cp:coreProperties>
</file>