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CAE6E-CE01-41A9-AB5F-3C31AE754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88209-19DB-48C4-82B5-64DA75E1F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F349D-876A-4D67-BDE6-01C7BEC0E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3E0A1-29D4-4B74-83ED-D607C301A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0AB63-E5E8-473F-A0FC-F9C0F6886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ECA5C2-9558-4CFD-9CC7-991F84D5E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90B05-EE1B-43F2-ACEA-729B4C3E4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A81F9-2E36-447F-88C9-6FA2291B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9D352-F656-4570-AB39-915CA9099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A8258-D271-4113-98F0-256BA64CC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B05A1-EEF3-4798-8725-E8B78391E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110212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银行存量客户营销策略研究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银行存量客户概述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营销策略实施与优化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随着金融市场的竞争加剧，银行存量客户的管理和营销变得尤为重要。各家银行纷纷寻求更有效的策略来提高客户满意度，防止客户流失，并扩大市场份额。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通过对银行存量客户营销策略的研究，可以为银行业提供有价值的理论指导和实践建议，帮助银行提升客户满意度、忠诚度和业务增长。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本研究旨在深入探讨银行存量客户营销的有效策略，并分析这些策略如何影响客户满意度、忠诚度和业务增长。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在当前的金融市场环境下，如何制定和实施有效的银行存量客户营销策略？这些策略在实际操作中遇到了哪些问题和挑战？如何解决这些问题和挑战？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银行存量客户概述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存量客户指的是银行已经存在的个人或企业客户，包括现有账户持有人、信用卡用户以及其他各类服务对象。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存量客户具有较为稳定的资金实力和信用状况，对银行的忠诚度较高，但也可能因为服务体验不佳或缺乏个性化服务而流失。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存量客户定义与特点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贡献度分析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存量客户对银行的利润贡献度较高，尤其是一些高净值客户，他们的金融需求复杂，对银行的利润贡献也较大。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存量客户的信用状况较为稳定，风险较低，是银行重要的资产之一。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存量客户价值分析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目前银行对于存量客户的营销策略主要是以产品推销为主，缺乏个性化的服务方案和客户关系管理。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随着金融科技的兴起和市场竞争的加剧，存量客户的需求日益多样化，对服务体验的要求也越来越高，银行需要不断创新和完善营销策略以保持客户忠诚度。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存量客户营销现状与挑战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以客户需求为出发点，提供满足客户需求的产品和服务。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客户导向原则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根据客户特点和需求差异，制定个性化的营销策略。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差异化原则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实现银行收益和客户价值的最大化。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效益最大化原则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确保营销策略的风险可控，保障银行资产安全。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风险可控原则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根据客户资产规模、风险偏好等因素，将客户分层管理，针对不同层次制定相应的营销策略。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针对不同客户群体提供差异化的产品和服务，以满足其个性化需求。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定向营销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通过数据分析，精准定位目标客户群体，开展定向营销活动。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将不同类型的产品进行组合，为客户提供一揽子金融服务。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利用线上和线下渠道，开展多渠道营销活动，提高客户覆盖率。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渠道多元化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通过优惠利率、赠送礼品等方式，吸引客户参与营销活动。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促销活动多样化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多元化营销策略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https://d.book118.com/885011021230011123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2024-09-27T13:09:06.114</cp:lastPrinted>
  <dcterms:created xsi:type="dcterms:W3CDTF">2024-09-27T05:09:06Z</dcterms:created>
  <dcterms:modified xsi:type="dcterms:W3CDTF">2024-09-27T05:09:08Z</dcterms:modified>
</cp:coreProperties>
</file>