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6B120-3B39-4F95-9C50-32EDCCB0F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12571-9397-4DBF-992B-C4F76F6B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DCEC2-D56B-43B5-9FC8-D13B69480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11339-C4A3-42D0-888B-F96C696C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AD5BD-FCC4-4716-B489-C8DB0FCF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828C2-1024-4F2F-B9B7-3D64A710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45CDE-485D-4647-AC28-CA9026570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86EAF-8E96-42B7-A70D-084F3C9D3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9CD18-F0AF-4000-8238-A4D6F2791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45C4C-BCAE-4FF2-AEA9-2056CE70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E0247-CC3E-40AF-AB7B-3ECDC9E7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1301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护理文书书写规范2020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护理文书常见问题及处理方法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护理文书质量评价与改进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护理文书法律法规与伦理规范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护理文书是指在护理工作中所记录的各种文字资料，包括护理记录、交接班报告、医嘱单等。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护理文书是护理工作的原始记录，能够全面反映患者的病情变化和护理过程，为医生诊断和治疗提供重要依据，同时也可以作为法律依据。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用于记录医生开具的医嘱，包括药物治疗、护理措施等。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包括患者入院评估表、护理计划单、护理记录单等，用于记录患者的病情状况、护理措施和效果。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交接班报告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用于交接班的报告，包括患者信息、病情状况、护理重点等。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准确的护理文书能够为医生提供准确的诊断依据，保障患者的安全和健康。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规范的护理文书能够提高护理工作的质量和效率，减少疏漏和差错。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提升医院管理水平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规范的护理文书能够提升医院的管理水平，提高医疗服务的整体质量。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护理文书是重要的法律依据，能够保护医护人员的合法权益。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文字工整、清晰、无错别字。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书写时应当保持客观、真实、准确、完整，不得随意涂改或遗漏重要信息。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使用规范的语言和术语，避免使用非专业术语或缩写。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文书中的表格、数据等应当按照规定的格式进行排版和呈现。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文书格式应当符合国家相关规定和标准，具有规范性和统一性。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文书结构应当清晰，层次分明，便于阅读和理解。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文书内容应当与护理实践相符合，反映患者的实际情况和护理需求。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文书应当包括患者的基本信息、护理计划、护理措施、护理效果评价等方面的内容。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文书应当注重细节，如患者的病情变化、特殊护理操作等应当详细记录，以便于回顾和总结。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护理文书常见问题及处理方法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语法错误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格式错误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书写错误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未按照规定的格式书写，如日期格式、签名位置等不符合规范。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加强护理文书书写培训，提高书写规范意识；建立书写质量检查制度，及时发现并纠正错误。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由于书写不认真或对字词的发音、含义不熟悉，导致书写错误。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句子结构不完整或表达不清晰，影响阅读理解。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https://d.book118.com/885013010322011100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2024-09-08T21:56:09.361</cp:lastPrinted>
  <dcterms:created xsi:type="dcterms:W3CDTF">2024-09-08T13:56:09Z</dcterms:created>
  <dcterms:modified xsi:type="dcterms:W3CDTF">2024-09-08T13:56:11Z</dcterms:modified>
</cp:coreProperties>
</file>