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3F47C5-6876-4F9B-B500-A63B8B5BFD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4251F9-384C-417F-9724-5B2D2131A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A84D9-9196-43EF-801E-F32508C41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8FAC4-DE9E-4714-A6C8-BA5C53051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883BA-F192-42DD-8468-017D3C36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D40608-7C6B-4200-A0B2-8E283648D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D929887-9A7E-4D2E-BC0D-57CFDE21F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EE51EE-3FDB-481A-8E62-CA342A9580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9D72ED-12AA-4D70-BFDA-1385861F6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891FF0-2928-46DA-9AA8-66050648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0F63D4-6267-4544-B2A9-4BC110A1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0141121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人力资源战略与规划_李燕萍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人力资源战略与规划的实施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人力资源战略与规划的评估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李燕萍教授的人力资源战略与规划思想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应对企业快速发展对人才的需求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随着企业规模的扩大和业务的增长，对人才的需求也日益迫切，需要制定相应的人力资源战略和规划来满足企业发展的需求。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提升企业核心竞争力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优秀的人才是企业最重要的核心竞争力之一。通过人力资源战略和规划，可以吸引、培养和留住高素质的人才，从而提升企业的整体竞争力。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优化人力资源配置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通过人力资源战略和规划，可以更加合理地配置人力资源，提高人力资源的利用效率，降低人力成本。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人力资源现状分析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人力资源供给计划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人力资源需求预测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人力资源战略规划的实施与监控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对企业现有的人力资源状况进行深入分析，包括人员结构、素质、流动率等方面的数据和信息。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根据企业的发展战略和业务计划，预测未来一段时间内企业对人力资源的需求，包括数量、结构和质量等方面的要求。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制定满足企业人力资源需求的供给计划，包括招聘、培训、晋升、调岗等方面的策略和措施。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阐述如何实施人力资源战略规划，以及对其进行监控和评估的方法和指标。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10" r="369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人力资源战略的定义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它涉及到企业如何获取、开发、使用、保留和激励员工，以及如何管理员工关系和企业文化等方面。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人力资源战略是企业为实现其总体战略目标，在人力资源管理方面所制定并执行的一系列计划、政策和行动的总称。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促进员工发展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611" r="5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114" b="311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66" r="556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人力资源战略的重要性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通过有效的人力资源管理，可以提高员工的工作效率和绩效，进而提升企业的整体业绩。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优秀的人力资源战略可以帮助企业吸引和留住优秀人才，从而提升企业的核心竞争力。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人力资源战略关注员工的职业发展和个人成长，有助于激发员工的积极性和创造力。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人力资源战略应为企业战略提供有力支持，通过优化人力资源配置、提升员工素质等方式，推动企业战略的实施。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人力资源战略应与企业总体战略保持一致，确保人力资源管理活动与企业的长期发展目标相契合。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企业战略与人力资源战略之间存在互动关系，企业战略的变化会对人力资源战略产生影响，同时人力资源战略的实施也会对企业战略产生反馈作用。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人力资源战略与企业战略的关系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人力资源规划是企业为实现战略目标，对人力资源进行全面、系统、长远的计划和安排，确保企业在需要的时间和岗位上获得合适数量和质量的员工。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它涉及对企业未来人力资源需求的预测、对现有人力资源的评估、以及制定满足这些需求的策略和行动计划。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人力资源规划的定义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15" b="141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人力资源规划的目的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确保企业战略目标的实现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通过预测和规划人力资源需求，确保企业在关键时期和关键岗位上拥有合适的人才，从而支持企业战略目标的实现。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优化人力资源配置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通过对现有人力资源的评估，发现潜在的浪费和不足，优化人力资源配置，提高人力资源使用效率。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提高员工满意度和绩效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通过制定合理的人力资源政策和实践，提高员工满意度和绩效，增强员工对企业的忠诚度和归属感。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人力资源需求预测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现有人力资源评估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人力资源供给计划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人力资源成本预算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人力资源规划的内容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对企业现有人力资源的数量、质量、结构和能力进行评估，了解现有人力资源的优势和不足，为制定人力资源规划提供依据。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通过对企业战略、市场环境、技术进步等因素的分析，预测未来企业的人力资源需求，包括数量、质量、结构和时间等方面的需求。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预测和规划人力资源相关的成本，包括招聘成本、培训成本、薪酬福利成本等，确保企业在实现战略目标的同时，合理控制人力资源成本。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根据人力资源需求预测和现有人力资源评估结果，制定人力资源供给计划，包括招聘、培训、晋升、调岗等策略和行动计划。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https://d.book118.com/885014112103011104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2024-09-13T23:28:44.422</cp:lastPrinted>
  <dcterms:created xsi:type="dcterms:W3CDTF">2024-09-13T15:28:44Z</dcterms:created>
  <dcterms:modified xsi:type="dcterms:W3CDTF">2024-09-13T15:28:46Z</dcterms:modified>
</cp:coreProperties>
</file>