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B0546-3421-4900-A5A8-547ADD07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D7162-A3E7-4314-B693-267FEDE0F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D14EA-8CD0-4809-B09E-47E6C5E9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1BC91-B824-44CE-9910-90B8DDF2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61F87-4DAE-4C45-A582-17F1A7CA6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9171C-CF41-4724-B81C-DE0162A1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76959-698E-43C6-B0DE-00F509EB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6D129-660A-4466-913A-9B551B5B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DD1CC-8D69-40B4-B5AA-1CE63ED2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17749-AAD6-448C-8B79-F1841B104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7DD08-6630-423D-AF7B-5C808823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1412110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公司管理制度的冲突管理与协调机制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公司管理制度中常见冲突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案例分析：成功解决公司管理制度中冲突实例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冲突管理概述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冲突是指两个或更多个体或组织在目标、价值观、利益或资源等方面存在的不一致或对立状态。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包括任务冲突、关系冲突和过程冲突。任务冲突关注任务本身，关系冲突涉及人际关系，过程冲突则与工作流程和程序相关。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812" r="48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对有限资源的竞争可能导致冲突。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不同部门或个人目标不一致，导致行动上的冲突。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沟通障碍或误解可能导致信息不流通，进而引发冲突。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不合理的组织结构可能导致权责不清，引发冲突。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提高组织绩效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解决员工间的冲突可以改善工作氛围，提高员工满意度。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维护组织稳定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通过冲突管理可以防止小矛盾升级为大冲突，维护组织稳定。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有效管理冲突可以促进团队协作，提高组织整体绩效。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冲突有时可以暴露组织存在的问题，为组织变革提供动力。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公司管理制度中常见冲突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不同部门在争取公司有限资源（如资金、人力、物资等）时，可能产生利益冲突。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333" b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各部门因职能分工不同，可能导致工作目标不一致，从而产生冲突。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部门间协作不畅，沟通不足，容易形成工作壁垒和冲突。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部门间利益冲突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上级向下级传达信息时，可能因各种原因导致信息传递失真或误解。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信息传递失真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下级向上级反馈问题时，可能因反馈渠道不畅或上级关注不足而导致问题得不到及时解决。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反馈机制不健全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上级制定的决策在下级执行层面遇到困难或阻力，导致决策执行不力。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上下级沟通障碍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员工之间因晋升、薪酬等利益问题产生恶性竞争，破坏团队合作氛围。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恶性竞争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员工之间缺乏信任，难以形成有效的团队合作和协同工作。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团队成员分工不明确，责任不清，容易导致工作推诿和冲突。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分工不明确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员工间竞争与合作问题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公司管理制度存在漏洞或不完善之处，容易导致管理混乱和冲突。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08" r="3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制度漏洞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员工对公司管理制度执行不力，有章不循，使得制度形同虚设。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执行不力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公司对制度执行情况缺乏有效的监督和考核机制，导致制度执行效果不佳。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制度执行与监督不力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协调机制建立与完善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制定详细职责清单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明确各部门的职责范围和权限，避免职责重叠和模糊不清的情况。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促进不同部门间的协作，形成合力，共同推动公司目标的实现。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根据公司发展和市场变化，定期评估各部门职责的合理性，及时调整优化。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明确各部门职责权限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https://d.book118.com/885014121104011034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2024-08-29T16:38:56.880</cp:lastPrinted>
  <dcterms:created xsi:type="dcterms:W3CDTF">2024-08-29T08:38:56Z</dcterms:created>
  <dcterms:modified xsi:type="dcterms:W3CDTF">2024-08-29T08:38:59Z</dcterms:modified>
</cp:coreProperties>
</file>