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7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B8046-873C-4AF0-ADD6-68C839578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86280-B71A-4284-A208-2A3C86867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10F7C-C298-426B-B65F-E1EB1E4AD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1C4FA-3613-47E7-A161-9FE77BDEA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1182C-7FE1-4EF0-B5AD-D4720047A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38F7A7-CFCA-4593-92E6-292914F1C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545D24-FC7B-4989-ACA9-907A156CC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CAC86-0A7F-45DD-81A5-DEBEBF4DF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44008-79BA-422C-908F-455185BF0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F7634-3FBD-43BB-9E18-6F5B04526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1D1D6-2DE6-4A8D-A7B7-8080A87B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768" r:id="rId2"/>
    <p:sldLayoutId id="2147502769" r:id="rId3"/>
    <p:sldLayoutId id="2147502770" r:id="rId4"/>
    <p:sldLayoutId id="2147502771" r:id="rId5"/>
    <p:sldLayoutId id="2147502772" r:id="rId6"/>
    <p:sldLayoutId id="2147502773" r:id="rId7"/>
    <p:sldLayoutId id="2147502774" r:id="rId8"/>
    <p:sldLayoutId id="2147502775" r:id="rId9"/>
    <p:sldLayoutId id="2147502776" r:id="rId10"/>
    <p:sldLayoutId id="214750277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tags" Target="../tags/tag135.xml" /><Relationship Id="rId25" Type="http://schemas.openxmlformats.org/officeDocument/2006/relationships/tags" Target="../tags/tag136.xml" /><Relationship Id="rId26" Type="http://schemas.openxmlformats.org/officeDocument/2006/relationships/tags" Target="../tags/tag137.xml" /><Relationship Id="rId27" Type="http://schemas.openxmlformats.org/officeDocument/2006/relationships/tags" Target="../tags/tag138.xml" /><Relationship Id="rId28" Type="http://schemas.openxmlformats.org/officeDocument/2006/relationships/tags" Target="../tags/tag139.xml" /><Relationship Id="rId29" Type="http://schemas.openxmlformats.org/officeDocument/2006/relationships/tags" Target="../tags/tag140.xml" /><Relationship Id="rId3" Type="http://schemas.openxmlformats.org/officeDocument/2006/relationships/tags" Target="../tags/tag114.xml" /><Relationship Id="rId30" Type="http://schemas.openxmlformats.org/officeDocument/2006/relationships/tags" Target="../tags/tag141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142430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大赛项目计划书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项目背景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项目内容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项目实施计划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项目风险评估与对策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项目收益预测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行业现状</a:t>
            </a:r>
            <a:endParaRPr lang="zh-CN" altLang="en-US"/>
          </a:p>
        </p:txBody>
      </p:sp>
      <p:sp>
        <p:nvSpPr>
          <p:cNvPr id="10489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行业规模：市场规模、增长速度、市场份额等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政策环境：行业政策、法规、标准等对行业发展的影响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技术发展：行业技术发展趋势、技术瓶颈、技术应用等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竞争格局：主要竞争对手、市场份额、竞争策略等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市场需求</a:t>
            </a:r>
            <a:endParaRPr lang="zh-CN" altLang="en-US"/>
          </a:p>
        </p:txBody>
      </p:sp>
      <p:sp>
        <p:nvSpPr>
          <p:cNvPr id="104898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市场竞争情况：市场竞争激烈，需要创新和差异化竞争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市场需求趋势：未来市场需求趋势预测，如消费升级、个性化需求等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市场需求量：预计未来几年市场需求量将大幅增长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市场需求特点：消费者对品质、价格、服务等方面的需求特点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竞争情况</a:t>
            </a:r>
            <a:endParaRPr lang="zh-CN" altLang="en-US"/>
          </a:p>
        </p:txBody>
      </p:sp>
      <p:sp>
        <p:nvSpPr>
          <p:cNvPr id="104904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竞争对手：列出主要竞争对手及其优势、劣势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市场占有率：分析竞争对手的市场占有率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竞争策略：分析竞争对手的竞争策略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市场趋势：分析市场发展趋势和竞争对手的应对措施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https://d.book118.com/885014243042011100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大赛项目计划书</vt:lpstr>
      <vt:lpstr>目录</vt:lpstr>
      <vt:lpstr>项目背景</vt:lpstr>
      <vt:lpstr>行业现状</vt:lpstr>
      <vt:lpstr>市场需求</vt:lpstr>
      <vt:lpstr>竞争情况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2024-09-07T23:44:35.300</cp:lastPrinted>
  <dcterms:created xsi:type="dcterms:W3CDTF">2024-09-07T15:44:35Z</dcterms:created>
  <dcterms:modified xsi:type="dcterms:W3CDTF">2024-09-07T15:44:37Z</dcterms:modified>
</cp:coreProperties>
</file>