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C8E78-2250-4B13-9CCB-6A700D04E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F4278-452F-4B9F-9F63-48B5496EA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1AED2-880D-4BF9-B80A-85C4C123A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828FE-AA77-411B-BCEE-2E621B2E3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010161-02F0-4DA3-B290-8AC190654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3AEFD5-A123-4CD3-9837-487CAE8C5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A7CA09-607A-41DD-912E-56A84458B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2AD3C-D52E-4BD5-9C0C-53DBC4671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F4700-7FAD-4E39-B869-9D2F99709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C554A-248B-4B28-8B32-601414F3D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4932B-ADE7-4C40-A49C-155A00B30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14301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换季儿童皮肤护理方法\n## 1.换季儿童皮肤护理的重要性\n### 1.1换季对儿童皮肤的影响及原因\n### 1.2儿童皮肤护理与成长发育的关系\n### 1.3换季儿童皮肤护理的心理意义\n## 2.换季儿童皮肤护理的基本原则\n### 2.1保持儿童皮肤清洁的原则与方法\n### 2.2选择适合儿童皮肤的护理产品\n### 2.3换季儿童皮肤护理的注意事项\n## 3.换季儿童皮肤护理的具体方法\n### 3.1春季儿童皮肤护理方法\n### 3.2夏季儿童皮肤护理方法\n### 3.3秋季儿童皮肤护理方法\n### 3.4冬季儿童皮肤护理方法\n## 4.换季儿童皮肤护理的常见问题及解决方法\n### 4.1儿童皮肤过敏的预防与处理方法\n### 4.2儿童皮肤干燥的预防与解决方法\n### 4.3儿童皮肤晒伤的预防与解决方法\n## 5.换季儿童皮肤护理的饮食调理\n### 5.1儿童皮肤护理与饮食的关系\n### 5.2换季儿童皮肤护理的饮食推荐\n### 5.3儿童皮肤护理的饮食禁忌\n## 6.换季儿童皮肤护理的家庭环境优化\n### 6.1家庭环境对儿童皮肤的影响\n### 6.2优化家庭环境的方法与技巧\n### 6.3家庭环境优化与儿童皮肤护理的关联\n## 7.换季儿童皮肤护理的户外运动与锻炼\n### 7.1户外运动对儿童皮肤的好处\n### 7.2适合儿童皮肤的户外运动项目\n### 7.3儿童户外运动与皮肤护理的注意事项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换季儿童皮肤护理方法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换季儿童皮肤护理的重要性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换季导致气候变化</a:t>
                </a:r>
                <a:endParaRPr/>
              </a:p>
            </p:txBody>
          </p:sp>
          <p:sp>
            <p:nvSpPr>
              <p:cNvPr id="26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温度波动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湿度变化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风力影响</a:t>
                </a:r>
                <a:endParaRPr/>
              </a:p>
            </p:txBody>
          </p:sp>
        </p:grpSp>
        <p:grpSp>
          <p:nvGrpSpPr>
            <p:cNvPr id="27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儿童皮肤特点</a:t>
                </a:r>
                <a:endParaRPr/>
              </a:p>
            </p:txBody>
          </p:sp>
          <p:sp>
            <p:nvSpPr>
              <p:cNvPr id="2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抵抗力弱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容易过敏</a:t>
                </a:r>
                <a:endParaRPr/>
              </a:p>
            </p:txBody>
          </p:sp>
        </p:grpSp>
        <p:grpSp>
          <p:nvGrpSpPr>
            <p:cNvPr id="27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换季对儿童皮肤的影响</a:t>
                </a:r>
                <a:endParaRPr/>
              </a:p>
            </p:txBody>
          </p:sp>
          <p:sp>
            <p:nvSpPr>
              <p:cNvPr id="2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皮肤过敏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皮肤晒伤</a:t>
                </a:r>
                <a:endParaRPr/>
              </a:p>
            </p:txBody>
          </p:sp>
        </p:grpSp>
      </p:grpSp>
      <p:pic>
        <p:nvPicPr>
          <p:cNvPr id="27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换季对儿童皮肤的影响及原因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儿童皮肤护理与成长发育的关系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儿童皮肤护理对成长发育的影响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促进皮肤健康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预防皮肤病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提高皮肤抵抗力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儿童皮肤护理与生长发育的关联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皮肤护理产品选择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皮肤护理方法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皮肤护理饮食</a:t>
                </a:r>
                <a:endParaRPr/>
              </a:p>
            </p:txBody>
          </p:sp>
          <p:pic>
            <p:nvPicPr>
              <p:cNvPr id="3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儿童心理健康的重要性</a:t>
                </a:r>
                <a:endParaRPr/>
              </a:p>
            </p:txBody>
          </p:sp>
          <p:sp>
            <p:nvSpPr>
              <p:cNvPr id="3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影响社交能力</a:t>
                </a:r>
                <a:endParaRPr/>
              </a:p>
            </p:txBody>
          </p:sp>
          <p:sp>
            <p:nvSpPr>
              <p:cNvPr id="3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换季儿童皮肤护理的心理意义</a:t>
                </a:r>
                <a:endParaRPr/>
              </a:p>
            </p:txBody>
          </p:sp>
          <p:sp>
            <p:nvSpPr>
              <p:cNvPr id="3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增强自信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3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换季儿童皮肤护理的心理意义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36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37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换季儿童皮肤护理的基本原则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保持儿童皮肤清洁的原则与方法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保持儿童皮肤清洁的重要性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预防皮肤病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促进皮肤健康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提高皮肤抵抗力</a:t>
                </a:r>
                <a:endParaRPr/>
              </a:p>
            </p:txBody>
          </p:sp>
          <p:pic>
            <p:nvPicPr>
              <p:cNvPr id="3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保持儿童皮肤清洁的方法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选择温和的清洁产品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控制清洁频率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注意清洁力度</a:t>
                </a:r>
                <a:endParaRPr/>
              </a:p>
            </p:txBody>
          </p:sp>
          <p:pic>
            <p:nvPicPr>
              <p:cNvPr id="3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选择适合儿童皮肤护理产品的重要性</a:t>
                </a:r>
                <a:endParaRPr/>
              </a:p>
            </p:txBody>
          </p:sp>
          <p:sp>
            <p:nvSpPr>
              <p:cNvPr id="3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避免过敏反应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提高护肤效果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保护儿童皮肤</a:t>
                </a:r>
                <a:endParaRPr/>
              </a:p>
            </p:txBody>
          </p:sp>
          <p:sp>
            <p:nvSpPr>
              <p:cNvPr id="3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选择适合儿童皮肤的护理产品的方法</a:t>
                </a:r>
                <a:endParaRPr/>
              </a:p>
            </p:txBody>
          </p:sp>
          <p:sp>
            <p:nvSpPr>
              <p:cNvPr id="3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了解产品成分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选择专业品牌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注意产品适用年龄</a:t>
                </a:r>
                <a:endParaRPr/>
              </a:p>
            </p:txBody>
          </p:sp>
          <p:sp>
            <p:nvSpPr>
              <p:cNvPr id="3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选择适合儿童皮肤的护理产品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7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7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注意儿童皮肤护理的适时性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季节变化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气候条件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儿童年龄</a:t>
                </a:r>
                <a:endParaRPr/>
              </a:p>
            </p:txBody>
          </p:sp>
          <p:pic>
            <p:nvPicPr>
              <p:cNvPr id="3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7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7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注意儿童皮肤护理的适度性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护理产品</a:t>
                </a:r>
                <a:endParaRPr/>
              </a:p>
            </p:txBody>
          </p:sp>
          <p:pic>
            <p:nvPicPr>
              <p:cNvPr id="38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8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8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注意儿童皮肤护理的个性化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儿童体质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儿童皮肤状况</a:t>
                </a:r>
                <a:endParaRPr/>
              </a:p>
            </p:txBody>
          </p:sp>
          <p:pic>
            <p:nvPicPr>
              <p:cNvPr id="38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换季儿童皮肤护理的注意事项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换季儿童皮肤护理的具体方法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春季儿童皮肤护理方法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春季儿童皮肤护理的重点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春季儿童皮肤护理的方法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使用防晒产品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使用保湿产品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控制清洁频率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夏季儿童皮肤护理的重点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防蚊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夏季儿童皮肤护理的方法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使用防晒产品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选择透气舒适的衣物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使用防蚊产品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夏季儿童皮肤护理方法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秋季儿童皮肤护理方法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秋季儿童皮肤护理的重点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秋季儿童皮肤护理的方法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使用保湿产品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多喝水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控制清洁频率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冬季儿童皮肤护理的重点</a:t>
                </a:r>
                <a:endParaRPr/>
              </a:p>
            </p:txBody>
          </p:sp>
          <p:sp>
            <p:nvSpPr>
              <p:cNvPr id="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</a:t>
                </a:r>
                <a:endParaRPr/>
              </a:p>
            </p:txBody>
          </p:sp>
          <p:sp>
            <p:nvSpPr>
              <p:cNvPr id="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冬季儿童皮肤护理的方法</a:t>
                </a:r>
                <a:endParaRPr/>
              </a:p>
            </p:txBody>
          </p:sp>
          <p:sp>
            <p:nvSpPr>
              <p:cNvPr id="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使用保湿产品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穿着保暖衣物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控制清洁频率</a:t>
                </a:r>
                <a:endParaRPr/>
              </a:p>
            </p:txBody>
          </p:sp>
          <p:sp>
            <p:nvSpPr>
              <p:cNvPr id="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冬季儿童皮肤护理方法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7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换季儿童皮肤护理的常见问题及解决方法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https://d.book118.com/885014301023011111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换季儿童皮肤护理方法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2024-09-16T18:38:46.155</cp:lastPrinted>
  <dcterms:created xsi:type="dcterms:W3CDTF">2024-09-16T10:38:46Z</dcterms:created>
  <dcterms:modified xsi:type="dcterms:W3CDTF">2024-09-16T10:38:48Z</dcterms:modified>
</cp:coreProperties>
</file>