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ED579-9E69-4FF2-A6BE-C839A5FA6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33FE8-7E9D-44A9-BB50-9D260B512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B18B3-2892-4B47-B95B-15E34B36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F8B94-1F3C-49E2-B120-9C78FB847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67194-7062-4BA2-B9EF-B2CC3A003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FCDB5-5F94-4F08-91D4-5ADACEF2B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896B4-9026-44B8-B226-14EC320C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1FA12-23FD-49BF-8D5A-9D3D0954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99778-AB17-4654-9628-D87A83915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F7686-A321-4A5A-B050-8121DB9EF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EB0F9-53EC-4930-A9BA-C6D82F85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203113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《平衡火罐疗法》ppt课件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平衡火罐疗法的操作方法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平衡火罐疗法的科学研究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平衡火罐疗法的安全性与有效性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平衡火罐疗法简介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平衡火罐疗法的定义、历史起源和发展概况。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火罐疗法是一种传统的中医疗法，通过在特定穴位上拔罐并施加火疗，以达到调整身体平衡、舒筋活血、祛风除湿等功效。该疗法历史悠久，起源于中国古代，经过长期实践和发展，已成为一种广泛应用的自然疗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平衡火罐疗法的原理、特点及与其他疗法的比较。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基于中医理论，通过刺激穴位和经络，调节气血运行，改善体内环境，从而达到治疗疾病的目的。该疗法具有操作简便、安全可靠、适应症广泛等特点，与其他中医疗法相比，具有独特的优势和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平衡火罐疗法的应用范围、优势及注意事项。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火罐疗法适用于多种疾病的治疗和预防，尤其对于慢性疼痛、肌肉疲劳、神经衰弱等病症有显著疗效。该疗法具有无创伤、无副作用、疗效显著等优势，受到广泛欢迎。然而，也存在一些注意事项，如操作时应避免烫伤、不适用于所有人群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应用范围与优势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平衡火罐疗法的操作方法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1" r="145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根据材质、形状和用途的不同，火罐可分为玻璃罐、陶瓷罐、竹罐等。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火罐的种类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根据治疗需要选择合适的火罐，如根据部位、病情和治疗效果的需求。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选择火罐的原则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火罐的种类与选择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清洁施罐部位→点燃酒精棉球→迅速扣在所选部位上→等待火罐冷却后取下。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避免烫伤皮肤、注意酒精棉球的使用安全、避免在破损或炎症部位施罐等。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可能是由于酒精棉球温度不够，可以更换棉球或等待冷却后再试。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火罐吸附力不足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皮肤出现水泡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皮肤出现淤血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可能是由于拔罐时间过长或酒精棉球温度过高，应缩短拔罐时间或更换温度较低的酒精棉球。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可能是由于拔罐力度过大或时间过长，应调整拔罐力度和时间。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平衡火罐疗法的临床应用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通过拔罐刺激肺俞、大椎等穴位，能够宣肺止咳，缓解感冒引起的咳嗽等症状。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833" b="17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917" r="23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感冒、咳嗽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在肩井、肩髃等穴位拔罐，能够舒缓颈肩部肌肉紧张和疼痛。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颈肩疼痛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在肾俞、腰阳关等穴位拔罐，能够温经散寒，舒缓腰部疼痛。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04" r="60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火罐配穴的原则与方法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局部取穴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针对病变部位附近的穴位进行拔罐，以直接作用于病痛之处。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远端取穴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选取距离病变部位较远的穴位进行拔罐，以调节经络气血，缓解病痛。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辨证取穴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根据中医辨证理论，选取相应的穴位进行拔罐，以调整脏腑功能，治疗全身性疾病。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https://d.book118.com/885020311320011041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2024-09-02T14:31:00.629</cp:lastPrinted>
  <dcterms:created xsi:type="dcterms:W3CDTF">2024-09-02T06:31:00Z</dcterms:created>
  <dcterms:modified xsi:type="dcterms:W3CDTF">2024-09-02T06:31:02Z</dcterms:modified>
</cp:coreProperties>
</file>