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47BD2-E928-4B04-AFDF-B0CA125F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78E75-B181-4D13-8E3A-B508E78BE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320E4-A377-4699-A824-94D6889AE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D3DD4-D305-4BB5-A9C2-F43D3B5A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EFBF7-56F1-44AF-A729-94C88120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3FD59-F686-46CA-8F7C-6D0A09A7A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C5B24-D2E5-44E4-B87E-66653635F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948DD-B4B2-4C30-9DF8-D0A07F76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A7DB9-0A2B-4EB3-83C5-6A4050F7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D14B5-CD11-4FA0-A7CA-4A902C58A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EC20E-4EE5-4433-B894-47059A95F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2022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搜索引擎优化策略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关键词研究与选择
 网站结构与导航优化
 高质量内容创建与更新
 外部链接建设策略
 页面加载速度优化
 移动设备适应性改进
 用户体验与互动提升
 数据分析与持续优化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关键词研究与选择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关键词研究与选择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市场调研与竞争分析：通过研究目标市场的需求，了解潜在客户可能使用的搜索词汇，同时分析竞争对手的关键词策略，找出可以差异化或占据优势的关键词。</a:t>
            </a:r>
          </a:p>
          <a:p>
            <a:r>
              <a:t>2. 工具应用与数据分析：使用关键词研究工具（如Google Keyword Planner, SEMrush等）来获取关键词的搜索量、竞争程度和相关性等信息，从而筛选出最适合的目标关键词。</a:t>
            </a:r>
          </a:p>
          <a:p>
            <a:r>
              <a:t>3. 关键词组合与长尾策略：结合核心关键词与相关词汇，创造具有高度针对性的长尾关键词，这些关键词虽然搜索量较小，但转化率较高，竞争相对较低。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关键词分类与优先级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核心关键词与辅助关键词：确定网站的核心关键词，围绕这些关键词构建网站内容和结构，同时识别并使用辅助关键词扩展内容覆盖范围。</a:t>
            </a:r>
          </a:p>
          <a:p>
            <a:r>
              <a:t>2. 高价值关键词与低价值关键词：评估关键词的商业价值，优先选择高价值关键词进行优化，以提高投资回报率。</a:t>
            </a:r>
          </a:p>
          <a:p>
            <a:r>
              <a:t>3. 季节性与趋势性关键词：关注行业动态和季节性变化，及时调整关键词策略，抓住短期内的热门关键词带来的流量机会。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关键词研究与选择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关键词研究与选择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关键词密度控制：在保持内容质量的前提下，合理控制关键词在页面上的出现频率，避免过度优化导致的关键词堆砌。</a:t>
            </a:r>
          </a:p>
          <a:p>
            <a:r>
              <a:t>2. 关键词在元数据的运用：在标题标签、描述标签和URL中合理使用关键词，提高页面的相关性评分。</a:t>
            </a:r>
          </a:p>
          <a:p>
            <a:r>
              <a:t>3. 内链与外链建设：通过内部链接和外部链接策略，强化关键词在搜索引擎中的权重，提升排名。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关键词趋势预测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历史数据分析：分析关键词的历史搜索趋势，预测其未来的变化，为关键词的选择提供参考。</a:t>
            </a:r>
          </a:p>
          <a:p>
            <a:r>
              <a:t>2. 社会媒体与新闻热点：关注社会媒体上的热门话题和新闻报道，捕捉新兴关键词，及时更新关键词库。</a:t>
            </a:r>
          </a:p>
          <a:p>
            <a:r>
              <a:t>3. 用户行为分析：通过分析用户的搜索习惯和搜索意图，预测未来可能流行的关键词。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关键词密度与布局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关键词研究与选择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多语言与地区化关键词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多语言市场拓展：针对不同的语言市场，进行本地化的关键词研究，以覆盖更广泛的用户群体。</a:t>
            </a:r>
          </a:p>
          <a:p>
            <a:r>
              <a:t>2. 地区化搜索习惯：考虑不同地区的文化差异和搜索习惯，选取更具地域特色的关键词。</a:t>
            </a:r>
          </a:p>
          <a:p>
            <a:r>
              <a:t>3. 国际化与本土化平衡：在推广全球品牌的同时，兼顾本土市场的需求和特点，实现关键词策略的灵活调整。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移动设备与语音搜索优化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移动友好型关键词：针对移动设备的用户行为特点，选择易于在手机上输入和阅读的关键词。</a:t>
            </a:r>
          </a:p>
          <a:p>
            <a:r>
              <a:t>2. 语音搜索优化：根据语音搜索的特点，选择自然口语化的关键词，提高在语音搜索结果中的显示概率。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网站结构与导航优化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网站结构与导航优化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网站结构优化：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层级清晰：确保网站的层次结构简洁明了，从首页到内页不超过三到四层，以便搜索引擎爬虫能够轻松地抓取所有内容。</a:t>
            </a:r>
          </a:p>
          <a:p>
            <a:r>
              <a:t>2. 内部链接合理：通过合理的内部链接策略，如使用面包屑导航，帮助搜索引擎更好地理解网站结构和内容之间的关联。</a:t>
            </a:r>
          </a:p>
          <a:p>
            <a:r>
              <a:t>3. 响应式设计：采用响应式网页设计以适应不同设备屏幕大小，提高用户体验并确保搜索引擎能够正常抓取移动端内容。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导航优化：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用户友好：导航系统应直观易懂，便于用户快速找到所需信息，同时减少跳出率。</a:t>
            </a:r>
          </a:p>
          <a:p>
            <a:r>
              <a:t>2. 关键词融入：在导航中适当融入目标关键词，有助于提升页面权重和相关性，但避免过度优化导致的关键词堆砌。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高质量内容创建与更新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高质量内容创建与更新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高质量内容创建：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内容原创性与独特价值：确保内容的原创性和独特性，为读者提供无法在其他地方找到的信息或观点。这可以通过深入研究特定主题、进行独家采访或发布行业报告来实现。</a:t>
            </a:r>
          </a:p>
          <a:p>
            <a:r>
              <a:t>2. 内容质量与深度：专注于生产深度、有洞察力的内容，而不仅仅是表面的信息。这意味着对话题进行全面的研究和分析，以提供深入的见解和解决方案。</a:t>
            </a:r>
          </a:p>
          <a:p>
            <a:r>
              <a:t>3. 用户需求与偏好分析：通过数据分析和用户行为研究来了解目标受众的需求和偏好，从而创建对他们真正有价值的内容。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内容定期更新与维护：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内容时效性与新闻价值：保持内容的新鲜度，及时更新与当前事件、趋势或新闻相关的内容。这有助于提高网站的权威性和用户的参与度。</a:t>
            </a:r>
          </a:p>
          <a:p>
            <a:r>
              <a:t>2. SEO最佳实践：在内容更新时应用搜索引擎优化（SEO）的最佳实践，如关键词优化、内部链接结构调整和元标签更新，以确保搜索引擎能够正确理解和索引页面。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外部链接建设策略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外部链接建设策略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外部链接建设策略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高质量链接的重要性：强调获取来自权威网站、相关行业领导者和高PR值（PageRank）网站的外部链接对提高搜索引擎排名的重要性。分析如何通过内容质量、网站声誉和社区参与来吸引这些高质量的链接。</a:t>
            </a:r>
          </a:p>
          <a:p>
            <a:r>
              <a:t>2. 链接多样性：探讨如何构建来自不同域名、IP地址和链接文本的多样化链接，以增强搜索引擎的信任度和减少被搜索引擎算法惩罚的风险。</a:t>
            </a:r>
          </a:p>
          <a:p>
            <a:r>
              <a:t>3. 自然链接建设：阐述通过创建有价值的内容、参与社区讨论、合作伙伴关系和公关活动来获得自然链接的方法，并强调这种方法相对于购买链接或参与链接农场的长期可持续性。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社交媒体在链接建设中的作用：分析如何使用社交媒体平台（如微博、微信公众号、抖音等）来扩大品牌影响力，并通过分享、互动和内容营销策略来建立外部链接。</a:t>
            </a:r>
          </a:p>
          <a:p>
            <a:r>
              <a:t>2. 本地SEO与地图列表优化：讨论如何针对本地市场优化网站，包括使用正确的本地关键词、提交到本地商业目录以及优化Google My Business等平台，以提高在线可见性和吸引本地链接。</a:t>
            </a:r>
          </a:p>
          <a:p>
            <a:r>
              <a:t>3. 影响者营销与链接建设：探索与行业影响者合作，通过博客访谈、联合制作内容或产品推广等方式获取外部链接的策略，并评估这种策略对于品牌知名度和链接建设的双重益处。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页面加载速度优化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搜索引擎优化策略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页面加载速度优化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页面加载速度优化：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压缩与合并文件：通过使用工具如Gzip或Brotli对HTML、CSS和JavaScript文件进行压缩，减少文件大小从而加快下载时间。同时，合并多个小文件为单个文件可以减少HTTP请求的数量，进一步提高加载速度。</a:t>
            </a:r>
          </a:p>
          <a:p>
            <a:r>
              <a:t>2. 延迟加载技术：对于非首屏内容，可以使用延迟加载技术（如图片懒加载）来推迟资源的加载，直到用户滚动到相关内容的视图中。这可以确保首屏内容快速呈现，提升用户体验。</a:t>
            </a:r>
          </a:p>
          <a:p>
            <a:r>
              <a:t>3. 使用CDN服务：内容分发网络（CDN）可以将网站内容缓存到全球各地的服务器上，使用户可以从地理上最近的服务器获取内容，从而显著减少加载时间。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图片优化：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选择正确的文件格式：根据需求选择合适的图片格式，例如JPEG适合于照片，而SVG适合于矢量图形。现代浏览器支持WebP格式，它通常比JPEG和PNG提供更优的压缩效果。</a:t>
            </a:r>
          </a:p>
          <a:p>
            <a:r>
              <a:t>2. 压缩图片：使用工具如TinyPNG或ImageOptim对图片进行无损压缩，减小文件大小而不损失视觉质量。</a:t>
            </a:r>
          </a:p>
          <a:p>
            <a:r>
              <a:t>3. 使用响应式图片：通过srcset属性或picture元素提供不同分辨率的图片版本，让浏览器根据用户的屏幕尺寸和分辨率选择最合适的图片，避免不必要的加载。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页面加载速度优化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缓存策略：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强缓存与协商缓存：设置HTTP缓存头来控制资源缓存，包括强制缓存（资源在过期前无需验证即可使用）和协商缓存（资源过期后，通过服务器验证更新缓存）。</a:t>
            </a:r>
          </a:p>
          <a:p>
            <a:r>
              <a:t>2. 缓存静态资源：将CSS、JavaScript和图片等静态资源设置为长期缓存，以减少服务器的负载和响应时间。</a:t>
            </a:r>
          </a:p>
          <a:p>
            <a:r>
              <a:t>3. 使用服务端缓存：通过服务端中间件或缓存机制存储重复请求的结果，减少数据库查询次数和服务器处理时间。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减少HTTP请求：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合并文件：将多个CSS或JavaScript文件合并为一个，减少浏览器需要处理的HTTP请求数量。</a:t>
            </a:r>
          </a:p>
          <a:p>
            <a:r>
              <a:t>2. 使用CSS Sprites：将多个小图片合并为一个大的图片，并通过CSS定位显示所需的部分，减少图片请求次数。</a:t>
            </a:r>
          </a:p>
          <a:p>
            <a:r>
              <a:t>3. 内联小型脚本与样式：对于关键的或频繁使用的CSS和JavaScript代码，可以考虑内联到HTML中，避免额外的HTTP请求。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https://d.book118.com/885022022344011113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关键词研究与选择</vt:lpstr>
      <vt:lpstr> 关键词研究与选择</vt:lpstr>
      <vt:lpstr> 关键词研究与选择</vt:lpstr>
      <vt:lpstr> 关键词研究与选择</vt:lpstr>
      <vt:lpstr> 网站结构与导航优化</vt:lpstr>
      <vt:lpstr> 网站结构与导航优化</vt:lpstr>
      <vt:lpstr> 高质量内容创建与更新</vt:lpstr>
      <vt:lpstr> 高质量内容创建与更新</vt:lpstr>
      <vt:lpstr> 外部链接建设策略</vt:lpstr>
      <vt:lpstr> 外部链接建设策略</vt:lpstr>
      <vt:lpstr> 页面加载速度优化</vt:lpstr>
      <vt:lpstr> 页面加载速度优化</vt:lpstr>
      <vt:lpstr> 页面加载速度优化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2024-09-20T21:11:25.936</cp:lastPrinted>
  <dcterms:created xsi:type="dcterms:W3CDTF">2024-09-20T13:11:25Z</dcterms:created>
  <dcterms:modified xsi:type="dcterms:W3CDTF">2024-09-20T13:11:27Z</dcterms:modified>
</cp:coreProperties>
</file>