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4626B-F612-4EF2-A5E7-CF2CF9B6A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FC7A9-1473-4A3E-94F4-184EBA8EA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F227E-EB1A-4BAE-8C06-069DB6AF5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347E2-4427-49D3-B5FB-0F7D3ECB9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7B8C19-94C5-40F9-B75C-432238321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CB665D-901A-4BA9-8368-7C7AEB201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E5E4F6-550E-41BC-B477-C5DAB46EA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25EDD-C3E6-4187-8108-AAA6D8A34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1BD4B-1CD3-405D-B1C7-0B38A5E0A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68930-57EE-4A57-8E8B-B1CE61C2A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228F4-01E7-4441-B7BB-CC59C4437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0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22332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护理文献综述PPT汇报演讲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护理研究热点与趋势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文献综述是护理学研究的重要方法之一，有助于系统梳理和总结某一领域的研究成果，为进一步的研究和实践提供指导和借鉴。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护理学发展迅速，涉及领域广泛，需要不断更新和深化对护理实践的认识和理解。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通过对护理学相关文献的综述，深入了解某一护理实践领域的现状、问题和挑战。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探讨该领域的研究趋势和未来发展方向，为护理实践和科研提供参考和启示。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文献检索方法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使用护理相关关键词，如“护理干预”、“护理效果评价”等进行文献检索。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通过选择护理相关主题，如“老年护理”、“儿科护理”等进行主题检索。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利用高级检索功能，通过限定研究类型、发表时间等条件进行精确检索。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利用引文检索功能，查找引用率较高的文献。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关键词检索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主题检索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高级检索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引文检索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发表时间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文献筛选标准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筛选与护理研究主题高度相关的文献。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选择研究设计合理、数据可靠的研究。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优先选择近几年的研究，以反映最新的研究进展。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考虑样本量较大、具有代表性的研究。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对文献的主要内容进行分类、归纳和总结。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内容分析法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对文献中的数据进行统计分析，如描述性统计、相关性分析等。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对文献中的定性数据进行归纳和总结，如案例分析、访谈内容等。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将定量和定性分析方法相结合，全面分析文献内容。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研究内容包括护理干预措施、护理程序、护理结局等方面，旨在提高临床护理质量和患者满意度。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护理实践研究需要结合临床实际情况，采用科学的研究方法，对临床数据进行收集、分析和总结，得出有价值的结论。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护理实践研究是护理领域中最重要的研究方向之一，主要关注临床实践中护理措施的有效性和安全性。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护理实践研究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随着医学技术的不断发展和人们对健康需求的不断提高，护理教育也面临着新的挑战和机遇。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护理教育需要不断更新教学内容和方法，加强实践教学和技能培训，培养具备综合素质的护理人才。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083" r="608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此外，还需要关注国际护理教育的最新动态和发展趋势，加强国际交流与合作，推动护理教育的国际化发展。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https://d.book118.com/885022332312011044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2024-09-07T09:24:49.330</cp:lastPrinted>
  <dcterms:created xsi:type="dcterms:W3CDTF">2024-09-07T01:24:49Z</dcterms:created>
  <dcterms:modified xsi:type="dcterms:W3CDTF">2024-09-07T01:24:51Z</dcterms:modified>
</cp:coreProperties>
</file>