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8B777-871B-4AF9-AC22-4FEF4F39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2C982-A51C-4854-A7B2-E96542A34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E927-D1F9-4073-BA69-F08F52C3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9D1ED-7467-4C54-B18E-DADE7B93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53FBE-4F40-4845-A7A9-1766EFC9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238AF-31C2-4A64-9BEE-3295D3715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8A09E-7D15-4445-BD65-6B58E052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B0213-0D80-4788-B856-2B3BE60A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482BB-FCEE-4678-B6E7-47DB73B5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9F5C0-B2AC-41ED-A67C-8F8BAC32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E2944-62C6-4232-AA55-E93A36F7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324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交通运输行业2024年营销计划与规章变化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营销计划制定与执行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品牌推广与宣传策略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规章变化应对策略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交通运输行业作为国民经济的基础性产业，近年来持续保持稳定增长。随着全球化和电子商务的快速发展，物流运输需求不断增长，推动了交通运输行业的持续发展。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目前，交通运输行业呈现多元化竞争格局，包括公路、铁路、航空、水运等多种运输方式。同时，行业内企业数量众多，市场集中度逐渐提高。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创新与技术发展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随着科技的不断进步，交通运输行业正经历着前所未有的变革。例如，智能交通系统、无人驾驶技术、新能源汽车等新兴技术的不断涌现，为行业带来了更多的发展机遇。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交通运输行业现状及发展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0" r="8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近年来，国家出台了一系列政策法规，对交通运输行业进行规范和引导。例如，加强安全管理、推动绿色发展、促进智能化发展等方面的政策，对行业产生了深远影响。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政策法规的实施，一方面提高了交通运输行业的安全水平和环保意识，另一方面也增加了企业的运营成本和压力。同时，政策法规的调整也会对行业产生不确定性影响，需要企业密切关注政策变化并做好应对。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前趋势和专家预测，2024年交通运输行业将继续保持稳定增长。随着全球经济的复苏和电子商务的持续发展，物流运输需求将继续增加。同时，新兴技术的不断涌现和应用，将为行业带来更多的创新和发展机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2024年的市场环境下，交通运输行业将面临诸多机遇和挑战。例如，智能交通系统、无人驾驶技术等新兴技术的应用将提高运输效率和安全性；新能源汽车的推广将促进绿色发展；跨境电商等新兴业态的发展将带来新的市场需求。然而，行业也将面临一些挑战，如市场竞争加剧、成本压力增加、政策法规变化等。企业需要积极应对挑战并抓住机遇，以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机遇与挑战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2024年市场预测与机遇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营销计划制定与执行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深入了解国内外交通运输市场的发展趋势、竞争格局、客户需求等，为制定营销策略提供数据支持。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根据市场调研结果，明确公司的目标市场，包括客户群体、地域范围、行业领域等。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针对不同客户群体和行业领域，进一步细分市场，制定个性化的营销策略。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对现有产品线进行梳理，淘汰落后产品，优化产品结构，提高产品竞争力。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产品线梳理与优化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紧跟市场发展趋势，研发符合客户需求的新产品，提高市场占有率。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新产品开发与创新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加强产品质量管理，提高产品品质和客户满意度。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产品品质提升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产品策略优化及创新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根据市场变化和成本情况，灵活调整定价策略，以保持竞争优势和合理利润。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价格优惠措施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针对不同客户群体和行业领域，制定个性化的价格优惠措施，提高客户黏性。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价格监控与调整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定期监控市场价格和客户反馈，及时调整价格策略，确保营销效果最大化。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价格策略调整及实施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制定渠道拓展计划，包括线上和线下渠道的拓展，提高品牌知名度和市场占有率。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与相关企业和机构探讨合作模式，实现资源共享和互利共赢。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加强对渠道的管理和优化，提高渠道效率和质量，降低营销成本。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品牌推广与宣传策略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明确交通运输行业的品牌定位，突出行业特点和服务优势，塑造独特、易于识别的品牌形象。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设计统一的视觉识别系统，包括标志、标准字、标准色等，提高品牌辨识度。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通过广告、公关、事件营销等多种手段，将品牌形象传递给目标受众，提高品牌知名度和美誉度。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品牌形象塑造及传播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在交通枢纽、公共场所等区域举办线下宣传活动，如展览、演出等，增强用户对品牌的感知和体验。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将线上线下活动有机结合，形成互补效应，提高活动影响力和参与度。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利用互联网和社交媒体平台，策划线上互动活动，如知识竞赛、话题讨论等，吸引用户参与，提高品牌曝光度。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线上线下宣传活动策划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根据目标受众特点，选择合适的社交媒体平台进行运营，如微信、微博、抖音等。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结合行业热点和用户需求，策划有趣、有料的内容，吸引用户关注和转发。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定期分析社交媒体运营数据，了解用户喜好和行为习惯，优化内容策划和发布策略。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https://d.book118.com/885023244122011034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2024-08-29T20:11:21.585</cp:lastPrinted>
  <dcterms:created xsi:type="dcterms:W3CDTF">2024-08-29T12:11:21Z</dcterms:created>
  <dcterms:modified xsi:type="dcterms:W3CDTF">2024-08-29T12:11:23Z</dcterms:modified>
</cp:coreProperties>
</file>