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028F3-D4F4-4164-834B-1C9539403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33DB5-FF99-4369-9923-2693D9905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58CA7-E012-4249-8184-9BE7D13E3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C1B92-EF70-43FD-9AC0-D4980ED50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536BC8-FA5F-4B61-8F56-53CAA2928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5C6106-17ED-4C22-8631-84CAC7184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2CDED6-3222-41E6-B1F0-E7670C457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21EC80-9558-4747-8821-67CD70AD9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722B0-2B91-42C5-BEE2-2F5EB1F0A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09E51-2406-4F76-B97E-86F35A2CD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97099-9128-402D-83C8-154C69320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02401224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史协会长竞选演讲稿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对史协工作的理解与规划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个人优势与特长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对史协发展的思考与建议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竞选承诺与表态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结束语与感谢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拥有历史学硕士学位，并在学术领域发表过多篇研究论文，对历史学有深入的了解和研究。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曾在历史博物馆工作多年，拥有丰富的文物管理和历史研究经验。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积极参与历史学术交流和公共历史教育活动，推动历史知识的普及和传播。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个人经历与成就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深刻理解史协的宗旨在于促进历史学术研究、交流和普及，推动历史文化的传承和发展。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史协宗旨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积极参与史协的各项活动，如学术研讨会、历史讲座、文物展览等，为史协的发展贡献自己的力量。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史协活动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对历史和文化有着深厚的热爱，愿意为史协的事业奉献自己的时间和精力。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对史协的热爱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对史协的认知和热爱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竞选目的与愿景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竞选目的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希望通过竞选成为史协会长，更好地发挥自己的专业优势和经验，推动史协的进一步发展。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愿景规划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制定全面的发展规划，提升史协的学术影响力和社会知名度，推动历史文化的传承和创新。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会员服务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加强会员之间的联系和交流，提供更好的学术支持和服务，促进会员的学术成长和发展。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对史协工作的理解与规划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作为史协会长，首要任务是传承和弘扬历史文化，通过组织各种活动和研究，让更多人了解和热爱历史。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208" r="21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传承历史文化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推动史学界的学术交流与合作，搭建平台让不同领域的专家学者共同探讨历史问题，提升史学研究水平。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促进学术交流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458" r="194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将历史知识普及给社会大众，提高公众的历史素养，为社会发展提供历史智慧。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服务社会大众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史协工作的核心任务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推动数字化建设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利用现代技术手段，推动史协的数字化建设，打造数字化历史资料库，方便学者和公众查阅历史资料。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拓展国际合作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积极与国际历史学术组织建立联系，促进国际间的学术交流与合作，提升我国史学研究的国际影响力。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加强人才培养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重视青年史学人才的培养和引进，为史学研究注入新鲜血液，推动史学的创新发展。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未来工作规划与展望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789" r="127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014" r="1101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优化史协内部组织架构，提高工作效率和执行力，确保各项工作的顺利开展。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完善组织架构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重视团队建设，提升团队成员的专业素养和工作能力，打造一支高效、专业的史协工作团队。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加强团队建设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积极寻求政府、企业和社会各界的支持，拓宽资金来源，为史协的发展提供充足的资金保障。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拓宽资金来源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创新史协活动的形式和内容，吸引更多人参与历史文化的传承和弘扬，提升史协的社会影响力。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创新活动形式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推动史协发展的具体措施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个人优势与特长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独特的研究视角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具备跨学科的研究能力，能够将历史学与文学、哲学等多个领域相结合，提出独特的研究视角和见解。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丰富的实践经验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曾参与多个历史研究项目的策划和实施，积累了丰富的实践经验和研究能力。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深厚的学术背景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拥有历史学硕士学位，并在国内外知名学术期刊上发表过多篇研究论文，对历史学领域有深入的了解和研究。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学术背景与研究能力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908" r="59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曾多次担任学生会干部和社团负责人，成功组织过各类大型活动和比赛，具备较强的组织能力和领导能力。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优秀的组织能力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擅长协调各方利益和关系，能够在复杂的环境中保持冷静和客观，寻求最佳的解决方案。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卓越的协调能力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曾带领团队参加过多个学术竞赛和社会实践活动，积累了丰富的团队建设和管理经验。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丰富的团队建设经验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组织领导与协调能力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https://d.book118.com/885024012241011103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2024-09-13T04:11:11.314</cp:lastPrinted>
  <dcterms:created xsi:type="dcterms:W3CDTF">2024-09-12T20:11:11Z</dcterms:created>
  <dcterms:modified xsi:type="dcterms:W3CDTF">2024-09-12T20:11:13Z</dcterms:modified>
</cp:coreProperties>
</file>